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CC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68A35-A1EE-49D2-88D6-543D66880271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29773-560A-425A-B9A7-DB06D47ED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282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308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41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615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2709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58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79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7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19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613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09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192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361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6D84B-6AAF-42D4-9BA3-98F678755EDA}" type="datetimeFigureOut">
              <a:rPr kumimoji="1" lang="ja-JP" altLang="en-US" smtClean="0"/>
              <a:t>2021/8/10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4B88-99B4-4B65-8F3F-12CF95D40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383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/>
          <p:cNvSpPr/>
          <p:nvPr/>
        </p:nvSpPr>
        <p:spPr>
          <a:xfrm rot="16200000">
            <a:off x="7053593" y="4216829"/>
            <a:ext cx="1220985" cy="112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7" name="object 6"/>
          <p:cNvSpPr/>
          <p:nvPr/>
        </p:nvSpPr>
        <p:spPr>
          <a:xfrm rot="16200000">
            <a:off x="7574465" y="3288065"/>
            <a:ext cx="179776" cy="467981"/>
          </a:xfrm>
          <a:custGeom>
            <a:avLst/>
            <a:gdLst/>
            <a:ahLst/>
            <a:cxnLst/>
            <a:rect l="l" t="t" r="r" b="b"/>
            <a:pathLst>
              <a:path w="203200" h="528954">
                <a:moveTo>
                  <a:pt x="203187" y="0"/>
                </a:moveTo>
                <a:lnTo>
                  <a:pt x="0" y="67475"/>
                </a:lnTo>
                <a:lnTo>
                  <a:pt x="0" y="460997"/>
                </a:lnTo>
                <a:lnTo>
                  <a:pt x="203187" y="528345"/>
                </a:lnTo>
                <a:lnTo>
                  <a:pt x="2031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8" name="object 7"/>
          <p:cNvSpPr/>
          <p:nvPr/>
        </p:nvSpPr>
        <p:spPr>
          <a:xfrm rot="16200000">
            <a:off x="7574465" y="3288065"/>
            <a:ext cx="179776" cy="467981"/>
          </a:xfrm>
          <a:custGeom>
            <a:avLst/>
            <a:gdLst/>
            <a:ahLst/>
            <a:cxnLst/>
            <a:rect l="l" t="t" r="r" b="b"/>
            <a:pathLst>
              <a:path w="203200" h="528954">
                <a:moveTo>
                  <a:pt x="0" y="460997"/>
                </a:moveTo>
                <a:lnTo>
                  <a:pt x="0" y="67475"/>
                </a:lnTo>
                <a:lnTo>
                  <a:pt x="203187" y="0"/>
                </a:lnTo>
                <a:lnTo>
                  <a:pt x="203187" y="528345"/>
                </a:lnTo>
                <a:lnTo>
                  <a:pt x="0" y="460997"/>
                </a:lnTo>
                <a:close/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9" name="object 8"/>
          <p:cNvSpPr/>
          <p:nvPr/>
        </p:nvSpPr>
        <p:spPr>
          <a:xfrm rot="16200000">
            <a:off x="6917141" y="2832538"/>
            <a:ext cx="467981" cy="179776"/>
          </a:xfrm>
          <a:custGeom>
            <a:avLst/>
            <a:gdLst/>
            <a:ahLst/>
            <a:cxnLst/>
            <a:rect l="l" t="t" r="r" b="b"/>
            <a:pathLst>
              <a:path w="528954" h="203200">
                <a:moveTo>
                  <a:pt x="460870" y="0"/>
                </a:moveTo>
                <a:lnTo>
                  <a:pt x="67348" y="0"/>
                </a:lnTo>
                <a:lnTo>
                  <a:pt x="0" y="203187"/>
                </a:lnTo>
                <a:lnTo>
                  <a:pt x="528345" y="203187"/>
                </a:lnTo>
                <a:lnTo>
                  <a:pt x="46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0" name="object 9"/>
          <p:cNvSpPr/>
          <p:nvPr/>
        </p:nvSpPr>
        <p:spPr>
          <a:xfrm rot="16200000">
            <a:off x="6917141" y="2832538"/>
            <a:ext cx="467981" cy="179776"/>
          </a:xfrm>
          <a:custGeom>
            <a:avLst/>
            <a:gdLst/>
            <a:ahLst/>
            <a:cxnLst/>
            <a:rect l="l" t="t" r="r" b="b"/>
            <a:pathLst>
              <a:path w="528954" h="203200">
                <a:moveTo>
                  <a:pt x="67348" y="0"/>
                </a:moveTo>
                <a:lnTo>
                  <a:pt x="460870" y="0"/>
                </a:lnTo>
                <a:lnTo>
                  <a:pt x="528345" y="203187"/>
                </a:lnTo>
                <a:lnTo>
                  <a:pt x="0" y="203187"/>
                </a:lnTo>
                <a:lnTo>
                  <a:pt x="67348" y="0"/>
                </a:lnTo>
                <a:close/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1" name="object 10"/>
          <p:cNvSpPr/>
          <p:nvPr/>
        </p:nvSpPr>
        <p:spPr>
          <a:xfrm rot="16200000">
            <a:off x="7195761" y="3085828"/>
            <a:ext cx="393261" cy="299440"/>
          </a:xfrm>
          <a:custGeom>
            <a:avLst/>
            <a:gdLst/>
            <a:ahLst/>
            <a:cxnLst/>
            <a:rect l="l" t="t" r="r" b="b"/>
            <a:pathLst>
              <a:path w="444500" h="338454">
                <a:moveTo>
                  <a:pt x="0" y="338353"/>
                </a:moveTo>
                <a:lnTo>
                  <a:pt x="444500" y="338353"/>
                </a:lnTo>
                <a:lnTo>
                  <a:pt x="44450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2" name="object 11"/>
          <p:cNvSpPr/>
          <p:nvPr/>
        </p:nvSpPr>
        <p:spPr>
          <a:xfrm rot="16200000">
            <a:off x="7194267" y="2992569"/>
            <a:ext cx="487082" cy="392137"/>
          </a:xfrm>
          <a:custGeom>
            <a:avLst/>
            <a:gdLst/>
            <a:ahLst/>
            <a:cxnLst/>
            <a:rect l="l" t="t" r="r" b="b"/>
            <a:pathLst>
              <a:path w="550545" h="443229">
                <a:moveTo>
                  <a:pt x="0" y="443128"/>
                </a:moveTo>
                <a:lnTo>
                  <a:pt x="550329" y="443128"/>
                </a:lnTo>
                <a:lnTo>
                  <a:pt x="550329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3" name="object 12"/>
          <p:cNvSpPr/>
          <p:nvPr/>
        </p:nvSpPr>
        <p:spPr>
          <a:xfrm rot="16200000">
            <a:off x="7193425" y="2899591"/>
            <a:ext cx="580903" cy="484273"/>
          </a:xfrm>
          <a:custGeom>
            <a:avLst/>
            <a:gdLst/>
            <a:ahLst/>
            <a:cxnLst/>
            <a:rect l="l" t="t" r="r" b="b"/>
            <a:pathLst>
              <a:path w="656589" h="547370">
                <a:moveTo>
                  <a:pt x="0" y="546836"/>
                </a:moveTo>
                <a:lnTo>
                  <a:pt x="656170" y="546836"/>
                </a:lnTo>
                <a:lnTo>
                  <a:pt x="65617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4" name="object 13"/>
          <p:cNvSpPr/>
          <p:nvPr/>
        </p:nvSpPr>
        <p:spPr>
          <a:xfrm rot="16200000">
            <a:off x="7192132" y="2806893"/>
            <a:ext cx="674162" cy="576408"/>
          </a:xfrm>
          <a:custGeom>
            <a:avLst/>
            <a:gdLst/>
            <a:ahLst/>
            <a:cxnLst/>
            <a:rect l="l" t="t" r="r" b="b"/>
            <a:pathLst>
              <a:path w="762000" h="651509">
                <a:moveTo>
                  <a:pt x="0" y="651383"/>
                </a:moveTo>
                <a:lnTo>
                  <a:pt x="762000" y="651383"/>
                </a:lnTo>
                <a:lnTo>
                  <a:pt x="76200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5" name="object 14"/>
          <p:cNvSpPr/>
          <p:nvPr/>
        </p:nvSpPr>
        <p:spPr>
          <a:xfrm rot="16200000">
            <a:off x="7301976" y="3371223"/>
            <a:ext cx="0" cy="301687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340766"/>
                </a:moveTo>
                <a:lnTo>
                  <a:pt x="0" y="0"/>
                </a:lnTo>
              </a:path>
            </a:pathLst>
          </a:custGeom>
          <a:ln w="635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6" name="object 15"/>
          <p:cNvSpPr/>
          <p:nvPr/>
        </p:nvSpPr>
        <p:spPr>
          <a:xfrm rot="16200000">
            <a:off x="6954221" y="3325156"/>
            <a:ext cx="393822" cy="0"/>
          </a:xfrm>
          <a:custGeom>
            <a:avLst/>
            <a:gdLst/>
            <a:ahLst/>
            <a:cxnLst/>
            <a:rect l="l" t="t" r="r" b="b"/>
            <a:pathLst>
              <a:path w="445135">
                <a:moveTo>
                  <a:pt x="0" y="0"/>
                </a:moveTo>
                <a:lnTo>
                  <a:pt x="445046" y="0"/>
                </a:lnTo>
              </a:path>
            </a:pathLst>
          </a:custGeom>
          <a:ln w="635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7" name="object 16"/>
          <p:cNvSpPr/>
          <p:nvPr/>
        </p:nvSpPr>
        <p:spPr>
          <a:xfrm rot="16200000">
            <a:off x="4064470" y="3190604"/>
            <a:ext cx="22472" cy="0"/>
          </a:xfrm>
          <a:custGeom>
            <a:avLst/>
            <a:gdLst/>
            <a:ahLst/>
            <a:cxnLst/>
            <a:rect l="l" t="t" r="r" b="b"/>
            <a:pathLst>
              <a:path w="25400">
                <a:moveTo>
                  <a:pt x="0" y="0"/>
                </a:moveTo>
                <a:lnTo>
                  <a:pt x="25400" y="0"/>
                </a:lnTo>
              </a:path>
            </a:pathLst>
          </a:custGeom>
          <a:ln w="635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8" name="object 17"/>
          <p:cNvSpPr/>
          <p:nvPr/>
        </p:nvSpPr>
        <p:spPr>
          <a:xfrm rot="16200000">
            <a:off x="3810256" y="2871562"/>
            <a:ext cx="530902" cy="0"/>
          </a:xfrm>
          <a:custGeom>
            <a:avLst/>
            <a:gdLst/>
            <a:ahLst/>
            <a:cxnLst/>
            <a:rect l="l" t="t" r="r" b="b"/>
            <a:pathLst>
              <a:path w="600075">
                <a:moveTo>
                  <a:pt x="0" y="0"/>
                </a:moveTo>
                <a:lnTo>
                  <a:pt x="599827" y="0"/>
                </a:lnTo>
              </a:path>
            </a:pathLst>
          </a:custGeom>
          <a:ln w="6350">
            <a:solidFill>
              <a:srgbClr val="221714"/>
            </a:solidFill>
            <a:prstDash val="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4" name="object 23"/>
          <p:cNvSpPr/>
          <p:nvPr/>
        </p:nvSpPr>
        <p:spPr>
          <a:xfrm rot="16200000">
            <a:off x="4640879" y="2529925"/>
            <a:ext cx="0" cy="1130345"/>
          </a:xfrm>
          <a:custGeom>
            <a:avLst/>
            <a:gdLst/>
            <a:ahLst/>
            <a:cxnLst/>
            <a:rect l="l" t="t" r="r" b="b"/>
            <a:pathLst>
              <a:path h="1277620">
                <a:moveTo>
                  <a:pt x="0" y="1277416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5" name="object 24"/>
          <p:cNvSpPr/>
          <p:nvPr/>
        </p:nvSpPr>
        <p:spPr>
          <a:xfrm rot="16200000">
            <a:off x="4640879" y="2417565"/>
            <a:ext cx="0" cy="1130345"/>
          </a:xfrm>
          <a:custGeom>
            <a:avLst/>
            <a:gdLst/>
            <a:ahLst/>
            <a:cxnLst/>
            <a:rect l="l" t="t" r="r" b="b"/>
            <a:pathLst>
              <a:path h="1277620">
                <a:moveTo>
                  <a:pt x="0" y="1277416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6" name="object 25"/>
          <p:cNvSpPr/>
          <p:nvPr/>
        </p:nvSpPr>
        <p:spPr>
          <a:xfrm rot="16200000">
            <a:off x="4637789" y="2308295"/>
            <a:ext cx="0" cy="1124165"/>
          </a:xfrm>
          <a:custGeom>
            <a:avLst/>
            <a:gdLst/>
            <a:ahLst/>
            <a:cxnLst/>
            <a:rect l="l" t="t" r="r" b="b"/>
            <a:pathLst>
              <a:path h="1270635">
                <a:moveTo>
                  <a:pt x="0" y="1270533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7" name="object 26"/>
          <p:cNvSpPr/>
          <p:nvPr/>
        </p:nvSpPr>
        <p:spPr>
          <a:xfrm rot="16200000">
            <a:off x="4637789" y="2195934"/>
            <a:ext cx="0" cy="1124165"/>
          </a:xfrm>
          <a:custGeom>
            <a:avLst/>
            <a:gdLst/>
            <a:ahLst/>
            <a:cxnLst/>
            <a:rect l="l" t="t" r="r" b="b"/>
            <a:pathLst>
              <a:path h="1270635">
                <a:moveTo>
                  <a:pt x="0" y="1270533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0" name="object 29"/>
          <p:cNvSpPr/>
          <p:nvPr/>
        </p:nvSpPr>
        <p:spPr>
          <a:xfrm rot="16200000">
            <a:off x="4058852" y="3095098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1" name="object 30"/>
          <p:cNvSpPr/>
          <p:nvPr/>
        </p:nvSpPr>
        <p:spPr>
          <a:xfrm rot="16200000">
            <a:off x="3961476" y="3055771"/>
            <a:ext cx="0" cy="78652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88900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  <a:prstDash val="lg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2" name="object 31"/>
          <p:cNvSpPr/>
          <p:nvPr/>
        </p:nvSpPr>
        <p:spPr>
          <a:xfrm rot="16200000">
            <a:off x="3879076" y="3095098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3" name="object 32"/>
          <p:cNvSpPr/>
          <p:nvPr/>
        </p:nvSpPr>
        <p:spPr>
          <a:xfrm rot="16200000">
            <a:off x="4058852" y="2982737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4" name="object 33"/>
          <p:cNvSpPr/>
          <p:nvPr/>
        </p:nvSpPr>
        <p:spPr>
          <a:xfrm rot="16200000">
            <a:off x="3961476" y="2943411"/>
            <a:ext cx="0" cy="78652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88900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  <a:prstDash val="lg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5" name="object 34"/>
          <p:cNvSpPr/>
          <p:nvPr/>
        </p:nvSpPr>
        <p:spPr>
          <a:xfrm rot="16200000">
            <a:off x="3879076" y="2982737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6" name="object 35"/>
          <p:cNvSpPr/>
          <p:nvPr/>
        </p:nvSpPr>
        <p:spPr>
          <a:xfrm rot="16200000">
            <a:off x="4058852" y="2870377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7" name="object 36"/>
          <p:cNvSpPr/>
          <p:nvPr/>
        </p:nvSpPr>
        <p:spPr>
          <a:xfrm rot="16200000">
            <a:off x="3961476" y="2831051"/>
            <a:ext cx="0" cy="78652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88900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  <a:prstDash val="lg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8" name="object 37"/>
          <p:cNvSpPr/>
          <p:nvPr/>
        </p:nvSpPr>
        <p:spPr>
          <a:xfrm rot="16200000">
            <a:off x="3879076" y="2870377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9" name="object 38"/>
          <p:cNvSpPr/>
          <p:nvPr/>
        </p:nvSpPr>
        <p:spPr>
          <a:xfrm rot="16200000">
            <a:off x="4058852" y="2758017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0" name="object 39"/>
          <p:cNvSpPr/>
          <p:nvPr/>
        </p:nvSpPr>
        <p:spPr>
          <a:xfrm rot="16200000">
            <a:off x="3961476" y="2718691"/>
            <a:ext cx="0" cy="78652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88900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  <a:prstDash val="lg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1" name="object 40"/>
          <p:cNvSpPr/>
          <p:nvPr/>
        </p:nvSpPr>
        <p:spPr>
          <a:xfrm rot="16200000">
            <a:off x="3879076" y="2758017"/>
            <a:ext cx="11236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700" y="0"/>
                </a:lnTo>
              </a:path>
            </a:pathLst>
          </a:custGeom>
          <a:ln w="254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2" name="object 41"/>
          <p:cNvSpPr/>
          <p:nvPr/>
        </p:nvSpPr>
        <p:spPr>
          <a:xfrm rot="16200000">
            <a:off x="3221768" y="2606330"/>
            <a:ext cx="22472" cy="22472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25400" y="25400"/>
                </a:moveTo>
                <a:lnTo>
                  <a:pt x="25400" y="0"/>
                </a:ln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3" name="object 42"/>
          <p:cNvSpPr/>
          <p:nvPr/>
        </p:nvSpPr>
        <p:spPr>
          <a:xfrm rot="16200000">
            <a:off x="2978227" y="2914653"/>
            <a:ext cx="487082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550494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  <a:prstDash val="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4" name="object 43"/>
          <p:cNvSpPr/>
          <p:nvPr/>
        </p:nvSpPr>
        <p:spPr>
          <a:xfrm rot="16200000">
            <a:off x="3221768" y="3179368"/>
            <a:ext cx="22472" cy="22472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25400" y="0"/>
                </a:moveTo>
                <a:lnTo>
                  <a:pt x="0" y="0"/>
                </a:lnTo>
                <a:lnTo>
                  <a:pt x="0" y="2540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5" name="object 44"/>
          <p:cNvSpPr/>
          <p:nvPr/>
        </p:nvSpPr>
        <p:spPr>
          <a:xfrm rot="16200000">
            <a:off x="3559455" y="2933299"/>
            <a:ext cx="0" cy="537082"/>
          </a:xfrm>
          <a:custGeom>
            <a:avLst/>
            <a:gdLst/>
            <a:ahLst/>
            <a:cxnLst/>
            <a:rect l="l" t="t" r="r" b="b"/>
            <a:pathLst>
              <a:path h="607060">
                <a:moveTo>
                  <a:pt x="0" y="0"/>
                </a:moveTo>
                <a:lnTo>
                  <a:pt x="0" y="606666"/>
                </a:lnTo>
              </a:path>
            </a:pathLst>
          </a:custGeom>
          <a:ln w="12700">
            <a:solidFill>
              <a:srgbClr val="221714"/>
            </a:solidFill>
            <a:prstDash val="lg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6" name="object 45"/>
          <p:cNvSpPr/>
          <p:nvPr/>
        </p:nvSpPr>
        <p:spPr>
          <a:xfrm rot="16200000">
            <a:off x="3850986" y="3179368"/>
            <a:ext cx="22472" cy="22472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0"/>
                </a:moveTo>
                <a:lnTo>
                  <a:pt x="0" y="25400"/>
                </a:lnTo>
                <a:lnTo>
                  <a:pt x="25400" y="2540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7" name="object 46"/>
          <p:cNvSpPr/>
          <p:nvPr/>
        </p:nvSpPr>
        <p:spPr>
          <a:xfrm rot="16200000">
            <a:off x="3629917" y="2893472"/>
            <a:ext cx="487082" cy="0"/>
          </a:xfrm>
          <a:custGeom>
            <a:avLst/>
            <a:gdLst/>
            <a:ahLst/>
            <a:cxnLst/>
            <a:rect l="l" t="t" r="r" b="b"/>
            <a:pathLst>
              <a:path w="550545">
                <a:moveTo>
                  <a:pt x="0" y="0"/>
                </a:moveTo>
                <a:lnTo>
                  <a:pt x="550494" y="0"/>
                </a:lnTo>
              </a:path>
            </a:pathLst>
          </a:custGeom>
          <a:ln w="12700">
            <a:solidFill>
              <a:srgbClr val="221714"/>
            </a:solidFill>
            <a:prstDash val="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8" name="object 47"/>
          <p:cNvSpPr/>
          <p:nvPr/>
        </p:nvSpPr>
        <p:spPr>
          <a:xfrm rot="16200000">
            <a:off x="3850986" y="2606330"/>
            <a:ext cx="22472" cy="22472"/>
          </a:xfrm>
          <a:custGeom>
            <a:avLst/>
            <a:gdLst/>
            <a:ahLst/>
            <a:cxnLst/>
            <a:rect l="l" t="t" r="r" b="b"/>
            <a:pathLst>
              <a:path w="25400" h="25400">
                <a:moveTo>
                  <a:pt x="0" y="25400"/>
                </a:moveTo>
                <a:lnTo>
                  <a:pt x="25400" y="25400"/>
                </a:lnTo>
                <a:lnTo>
                  <a:pt x="25400" y="0"/>
                </a:lnTo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49" name="object 48"/>
          <p:cNvSpPr/>
          <p:nvPr/>
        </p:nvSpPr>
        <p:spPr>
          <a:xfrm rot="16200000">
            <a:off x="3536121" y="2337789"/>
            <a:ext cx="0" cy="537082"/>
          </a:xfrm>
          <a:custGeom>
            <a:avLst/>
            <a:gdLst/>
            <a:ahLst/>
            <a:cxnLst/>
            <a:rect l="l" t="t" r="r" b="b"/>
            <a:pathLst>
              <a:path h="607060">
                <a:moveTo>
                  <a:pt x="0" y="606666"/>
                </a:moveTo>
                <a:lnTo>
                  <a:pt x="0" y="0"/>
                </a:lnTo>
              </a:path>
            </a:pathLst>
          </a:custGeom>
          <a:ln w="12700">
            <a:solidFill>
              <a:srgbClr val="221714"/>
            </a:solidFill>
            <a:prstDash val="lg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80" name="object 80"/>
          <p:cNvSpPr/>
          <p:nvPr/>
        </p:nvSpPr>
        <p:spPr>
          <a:xfrm rot="16200000" flipH="1">
            <a:off x="6200860" y="2081911"/>
            <a:ext cx="52315" cy="1675595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81" name="object 80"/>
          <p:cNvSpPr/>
          <p:nvPr/>
        </p:nvSpPr>
        <p:spPr>
          <a:xfrm flipH="1">
            <a:off x="7642173" y="3606381"/>
            <a:ext cx="52315" cy="1226571"/>
          </a:xfrm>
          <a:prstGeom prst="rect">
            <a:avLst/>
          </a:prstGeom>
          <a:solidFill>
            <a:schemeClr val="tx1"/>
          </a:solidFill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98" name="bk object 32"/>
          <p:cNvSpPr/>
          <p:nvPr/>
        </p:nvSpPr>
        <p:spPr>
          <a:xfrm rot="16200000">
            <a:off x="7574194" y="4689108"/>
            <a:ext cx="179776" cy="467419"/>
          </a:xfrm>
          <a:custGeom>
            <a:avLst/>
            <a:gdLst/>
            <a:ahLst/>
            <a:cxnLst/>
            <a:rect l="l" t="t" r="r" b="b"/>
            <a:pathLst>
              <a:path w="203200" h="528320">
                <a:moveTo>
                  <a:pt x="203187" y="67335"/>
                </a:moveTo>
                <a:lnTo>
                  <a:pt x="203187" y="460857"/>
                </a:lnTo>
                <a:lnTo>
                  <a:pt x="0" y="528332"/>
                </a:lnTo>
                <a:lnTo>
                  <a:pt x="0" y="0"/>
                </a:lnTo>
                <a:lnTo>
                  <a:pt x="203187" y="67335"/>
                </a:lnTo>
                <a:close/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99" name="bk object 33"/>
          <p:cNvSpPr/>
          <p:nvPr/>
        </p:nvSpPr>
        <p:spPr>
          <a:xfrm rot="16200000">
            <a:off x="7004345" y="1120037"/>
            <a:ext cx="2590869" cy="2755241"/>
          </a:xfrm>
          <a:custGeom>
            <a:avLst/>
            <a:gdLst/>
            <a:ahLst/>
            <a:cxnLst/>
            <a:rect l="l" t="t" r="r" b="b"/>
            <a:pathLst>
              <a:path w="2097404" h="1811654">
                <a:moveTo>
                  <a:pt x="2096960" y="1811375"/>
                </a:moveTo>
                <a:lnTo>
                  <a:pt x="0" y="1811375"/>
                </a:lnTo>
                <a:lnTo>
                  <a:pt x="0" y="0"/>
                </a:lnTo>
                <a:lnTo>
                  <a:pt x="2096960" y="0"/>
                </a:lnTo>
                <a:lnTo>
                  <a:pt x="2096960" y="1811375"/>
                </a:lnTo>
                <a:close/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00" name="bk object 34"/>
          <p:cNvSpPr/>
          <p:nvPr/>
        </p:nvSpPr>
        <p:spPr>
          <a:xfrm rot="16200000">
            <a:off x="5061770" y="2832537"/>
            <a:ext cx="467981" cy="179776"/>
          </a:xfrm>
          <a:custGeom>
            <a:avLst/>
            <a:gdLst/>
            <a:ahLst/>
            <a:cxnLst/>
            <a:rect l="l" t="t" r="r" b="b"/>
            <a:pathLst>
              <a:path w="528954" h="203200">
                <a:moveTo>
                  <a:pt x="460997" y="203187"/>
                </a:moveTo>
                <a:lnTo>
                  <a:pt x="67475" y="203187"/>
                </a:lnTo>
                <a:lnTo>
                  <a:pt x="0" y="0"/>
                </a:lnTo>
                <a:lnTo>
                  <a:pt x="528345" y="0"/>
                </a:lnTo>
                <a:lnTo>
                  <a:pt x="460997" y="203187"/>
                </a:lnTo>
                <a:close/>
              </a:path>
            </a:pathLst>
          </a:custGeom>
          <a:ln w="12700">
            <a:solidFill>
              <a:srgbClr val="221714"/>
            </a:solidFill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101" name="正方形/長方形 100"/>
          <p:cNvSpPr/>
          <p:nvPr/>
        </p:nvSpPr>
        <p:spPr>
          <a:xfrm rot="16200000">
            <a:off x="4487106" y="2694339"/>
            <a:ext cx="1220531" cy="6334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10" name="テキスト ボックス 209"/>
          <p:cNvSpPr txBox="1"/>
          <p:nvPr/>
        </p:nvSpPr>
        <p:spPr>
          <a:xfrm>
            <a:off x="6895035" y="5120682"/>
            <a:ext cx="263141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必要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に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応じ</a:t>
            </a: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PD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盤等を用意すること。</a:t>
            </a:r>
            <a:endParaRPr kumimoji="1"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11" name="テキスト ボックス 210"/>
          <p:cNvSpPr txBox="1"/>
          <p:nvPr/>
        </p:nvSpPr>
        <p:spPr>
          <a:xfrm>
            <a:off x="6922159" y="1338963"/>
            <a:ext cx="275524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中継が必要な場合は、その一切を含むこと。電源や空調も含むこと。（</a:t>
            </a: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2.1.4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参照）</a:t>
            </a:r>
            <a:endParaRPr lang="en-US" altLang="ja-JP" sz="105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図では</a:t>
            </a:r>
            <a:r>
              <a:rPr kumimoji="1"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back-to-back</a:t>
            </a:r>
            <a:r>
              <a:rPr kumimoji="1"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であるが、これに限らず必要な機能を満たすものであれば構わない。</a:t>
            </a:r>
            <a:endParaRPr kumimoji="1"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14" name="テキスト ボックス 213"/>
          <p:cNvSpPr txBox="1"/>
          <p:nvPr/>
        </p:nvSpPr>
        <p:spPr>
          <a:xfrm>
            <a:off x="3233741" y="2621382"/>
            <a:ext cx="63899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SINET6</a:t>
            </a:r>
          </a:p>
          <a:p>
            <a:pPr algn="ctr"/>
            <a:r>
              <a:rPr kumimoji="1" lang="ja-JP" altLang="en-US" sz="9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ノード</a:t>
            </a:r>
            <a:endParaRPr kumimoji="1" lang="en-US" altLang="ja-JP" sz="90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algn="ctr"/>
            <a:r>
              <a:rPr kumimoji="1" lang="ja-JP" altLang="en-US" sz="90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機器</a:t>
            </a:r>
            <a:endParaRPr kumimoji="1" lang="ja-JP" altLang="en-US" sz="90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19" name="テキスト ボックス 218"/>
          <p:cNvSpPr txBox="1"/>
          <p:nvPr/>
        </p:nvSpPr>
        <p:spPr>
          <a:xfrm>
            <a:off x="2709811" y="1676405"/>
            <a:ext cx="93487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SINET6 DC</a:t>
            </a:r>
            <a:endParaRPr kumimoji="1"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22" name="正方形/長方形 221"/>
          <p:cNvSpPr/>
          <p:nvPr/>
        </p:nvSpPr>
        <p:spPr>
          <a:xfrm>
            <a:off x="2835070" y="2013664"/>
            <a:ext cx="2916235" cy="1779443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3" name="bk object 33"/>
          <p:cNvSpPr/>
          <p:nvPr/>
        </p:nvSpPr>
        <p:spPr>
          <a:xfrm rot="16200000">
            <a:off x="7868210" y="3690235"/>
            <a:ext cx="863142" cy="2755241"/>
          </a:xfrm>
          <a:custGeom>
            <a:avLst/>
            <a:gdLst/>
            <a:ahLst/>
            <a:cxnLst/>
            <a:rect l="l" t="t" r="r" b="b"/>
            <a:pathLst>
              <a:path w="2097404" h="1811654">
                <a:moveTo>
                  <a:pt x="2096960" y="1811375"/>
                </a:moveTo>
                <a:lnTo>
                  <a:pt x="0" y="1811375"/>
                </a:lnTo>
                <a:lnTo>
                  <a:pt x="0" y="0"/>
                </a:lnTo>
                <a:lnTo>
                  <a:pt x="2096960" y="0"/>
                </a:lnTo>
                <a:lnTo>
                  <a:pt x="2096960" y="1811375"/>
                </a:lnTo>
                <a:close/>
              </a:path>
            </a:pathLst>
          </a:custGeom>
          <a:ln w="12700">
            <a:solidFill>
              <a:srgbClr val="221714"/>
            </a:solidFill>
            <a:prstDash val="dash"/>
          </a:ln>
        </p:spPr>
        <p:txBody>
          <a:bodyPr wrap="square" lIns="0" tIns="0" rIns="0" bIns="0" rtlCol="0"/>
          <a:lstStyle/>
          <a:p>
            <a:endParaRPr sz="105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25" name="テキスト ボックス 224"/>
          <p:cNvSpPr txBox="1"/>
          <p:nvPr/>
        </p:nvSpPr>
        <p:spPr>
          <a:xfrm>
            <a:off x="6648279" y="950103"/>
            <a:ext cx="58862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中継局</a:t>
            </a:r>
            <a:endParaRPr kumimoji="1"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26" name="テキスト ボックス 225"/>
          <p:cNvSpPr txBox="1"/>
          <p:nvPr/>
        </p:nvSpPr>
        <p:spPr>
          <a:xfrm>
            <a:off x="6648279" y="4382370"/>
            <a:ext cx="4539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本学</a:t>
            </a:r>
            <a:endParaRPr kumimoji="1"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28" name="四角形吹き出し 227"/>
          <p:cNvSpPr/>
          <p:nvPr/>
        </p:nvSpPr>
        <p:spPr>
          <a:xfrm>
            <a:off x="3111245" y="3341113"/>
            <a:ext cx="1479481" cy="370140"/>
          </a:xfrm>
          <a:prstGeom prst="wedgeRectCallout">
            <a:avLst>
              <a:gd name="adj1" fmla="val 15718"/>
              <a:gd name="adj2" fmla="val -862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NII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が指定する</a:t>
            </a:r>
            <a:endParaRPr kumimoji="1" lang="en-US" altLang="ja-JP" sz="1050" dirty="0" smtClean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algn="ctr"/>
            <a:r>
              <a:rPr lang="ja-JP" altLang="en-US" sz="1050" dirty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既設</a:t>
            </a:r>
            <a:r>
              <a:rPr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パッチパネル</a:t>
            </a:r>
            <a:endParaRPr kumimoji="1" lang="ja-JP" altLang="en-US" sz="105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29" name="四角形吹き出し 228"/>
          <p:cNvSpPr/>
          <p:nvPr/>
        </p:nvSpPr>
        <p:spPr>
          <a:xfrm>
            <a:off x="6279615" y="3895453"/>
            <a:ext cx="1132823" cy="370140"/>
          </a:xfrm>
          <a:prstGeom prst="wedgeRectCallout">
            <a:avLst>
              <a:gd name="adj1" fmla="val 35181"/>
              <a:gd name="adj2" fmla="val -14542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監視用の配線</a:t>
            </a:r>
            <a:endParaRPr kumimoji="1" lang="en-US" altLang="ja-JP" sz="1050" dirty="0" smtClean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（必要な場合）</a:t>
            </a:r>
            <a:endParaRPr kumimoji="1" lang="ja-JP" altLang="en-US" sz="105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30" name="四角形吹き出し 229"/>
          <p:cNvSpPr/>
          <p:nvPr/>
        </p:nvSpPr>
        <p:spPr>
          <a:xfrm>
            <a:off x="3998180" y="1539030"/>
            <a:ext cx="1724063" cy="367639"/>
          </a:xfrm>
          <a:prstGeom prst="wedgeRectCallout">
            <a:avLst>
              <a:gd name="adj1" fmla="val 20355"/>
              <a:gd name="adj2" fmla="val 17145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伝送装置の設置スペースも調達に含まれる。</a:t>
            </a:r>
            <a:endParaRPr kumimoji="1" lang="ja-JP" altLang="en-US" sz="105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32" name="四角形吹き出し 231"/>
          <p:cNvSpPr/>
          <p:nvPr/>
        </p:nvSpPr>
        <p:spPr>
          <a:xfrm>
            <a:off x="8152381" y="4154940"/>
            <a:ext cx="1528537" cy="367639"/>
          </a:xfrm>
          <a:prstGeom prst="wedgeRectCallout">
            <a:avLst>
              <a:gd name="adj1" fmla="val -69581"/>
              <a:gd name="adj2" fmla="val 14997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ラックマウント等必要な取り付けを行うこと。</a:t>
            </a:r>
            <a:endParaRPr kumimoji="1" lang="ja-JP" altLang="en-US" sz="105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07" name="四角形吹き出し 306"/>
          <p:cNvSpPr/>
          <p:nvPr/>
        </p:nvSpPr>
        <p:spPr>
          <a:xfrm>
            <a:off x="5852314" y="2321036"/>
            <a:ext cx="1011474" cy="347556"/>
          </a:xfrm>
          <a:prstGeom prst="wedgeRectCallout">
            <a:avLst>
              <a:gd name="adj1" fmla="val -21307"/>
              <a:gd name="adj2" fmla="val 12437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光ファイバ等</a:t>
            </a:r>
            <a:endParaRPr kumimoji="1" lang="en-US" altLang="ja-JP" sz="1050" dirty="0" smtClean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algn="ctr"/>
            <a:r>
              <a:rPr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専用回線</a:t>
            </a:r>
            <a:endParaRPr kumimoji="1" lang="ja-JP" altLang="en-US" sz="105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08" name="四角形吹き出し 307"/>
          <p:cNvSpPr/>
          <p:nvPr/>
        </p:nvSpPr>
        <p:spPr>
          <a:xfrm>
            <a:off x="5921726" y="3130761"/>
            <a:ext cx="868178" cy="238984"/>
          </a:xfrm>
          <a:prstGeom prst="wedgeRectCallout">
            <a:avLst>
              <a:gd name="adj1" fmla="val -113466"/>
              <a:gd name="adj2" fmla="val -8686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伝送装置</a:t>
            </a:r>
            <a:endParaRPr kumimoji="1" lang="ja-JP" altLang="en-US" sz="105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310" name="四角形吹き出し 309"/>
          <p:cNvSpPr/>
          <p:nvPr/>
        </p:nvSpPr>
        <p:spPr>
          <a:xfrm>
            <a:off x="5921726" y="3130761"/>
            <a:ext cx="868178" cy="238984"/>
          </a:xfrm>
          <a:prstGeom prst="wedgeRectCallout">
            <a:avLst>
              <a:gd name="adj1" fmla="val 81822"/>
              <a:gd name="adj2" fmla="val -6693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Century" panose="02040604050505020304" pitchFamily="18" charset="0"/>
                <a:ea typeface="ＭＳ 明朝" panose="02020609040205080304" pitchFamily="17" charset="-128"/>
              </a:rPr>
              <a:t>伝送装置</a:t>
            </a:r>
            <a:endParaRPr kumimoji="1" lang="ja-JP" altLang="en-US" sz="1050" dirty="0">
              <a:solidFill>
                <a:schemeClr val="tx1"/>
              </a:solidFill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sp>
        <p:nvSpPr>
          <p:cNvPr id="233" name="Rectangle 66"/>
          <p:cNvSpPr>
            <a:spLocks noChangeArrowheads="1"/>
          </p:cNvSpPr>
          <p:nvPr/>
        </p:nvSpPr>
        <p:spPr bwMode="auto">
          <a:xfrm>
            <a:off x="4580267" y="5038216"/>
            <a:ext cx="134171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entury" panose="02040604050505020304" pitchFamily="18" charset="0"/>
              </a:rPr>
              <a:t>アクセス回線監視網へ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7" name="Rectangle 70"/>
          <p:cNvSpPr>
            <a:spLocks noChangeArrowheads="1"/>
          </p:cNvSpPr>
          <p:nvPr/>
        </p:nvSpPr>
        <p:spPr bwMode="auto">
          <a:xfrm>
            <a:off x="4580267" y="5214429"/>
            <a:ext cx="84638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（</a:t>
            </a:r>
            <a:r>
              <a:rPr kumimoji="0" lang="en-US" altLang="ja-JP" sz="1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2.2.2</a:t>
            </a:r>
            <a:r>
              <a:rPr kumimoji="0" lang="ja-JP" altLang="en-US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参照</a:t>
            </a:r>
            <a:r>
              <a:rPr kumimoji="0" lang="en-US" altLang="ja-JP" sz="1100" dirty="0" smtClean="0">
                <a:solidFill>
                  <a:srgbClr val="00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Rectangle 101"/>
          <p:cNvSpPr>
            <a:spLocks noChangeArrowheads="1"/>
          </p:cNvSpPr>
          <p:nvPr/>
        </p:nvSpPr>
        <p:spPr bwMode="auto">
          <a:xfrm>
            <a:off x="2844923" y="4411153"/>
            <a:ext cx="901700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ＭＳ 明朝" panose="02020609040205080304" pitchFamily="17" charset="-128"/>
                <a:ea typeface="ＭＳ 明朝" panose="02020609040205080304" pitchFamily="17" charset="-128"/>
              </a:rPr>
              <a:t>請負者で用意する監視業務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Freeform 145"/>
          <p:cNvSpPr>
            <a:spLocks/>
          </p:cNvSpPr>
          <p:nvPr/>
        </p:nvSpPr>
        <p:spPr bwMode="auto">
          <a:xfrm>
            <a:off x="3151311" y="4754053"/>
            <a:ext cx="101600" cy="139700"/>
          </a:xfrm>
          <a:custGeom>
            <a:avLst/>
            <a:gdLst>
              <a:gd name="T0" fmla="*/ 64 w 64"/>
              <a:gd name="T1" fmla="*/ 54 h 88"/>
              <a:gd name="T2" fmla="*/ 64 w 64"/>
              <a:gd name="T3" fmla="*/ 51 h 88"/>
              <a:gd name="T4" fmla="*/ 63 w 64"/>
              <a:gd name="T5" fmla="*/ 44 h 88"/>
              <a:gd name="T6" fmla="*/ 62 w 64"/>
              <a:gd name="T7" fmla="*/ 35 h 88"/>
              <a:gd name="T8" fmla="*/ 60 w 64"/>
              <a:gd name="T9" fmla="*/ 26 h 88"/>
              <a:gd name="T10" fmla="*/ 59 w 64"/>
              <a:gd name="T11" fmla="*/ 21 h 88"/>
              <a:gd name="T12" fmla="*/ 58 w 64"/>
              <a:gd name="T13" fmla="*/ 17 h 88"/>
              <a:gd name="T14" fmla="*/ 57 w 64"/>
              <a:gd name="T15" fmla="*/ 12 h 88"/>
              <a:gd name="T16" fmla="*/ 56 w 64"/>
              <a:gd name="T17" fmla="*/ 8 h 88"/>
              <a:gd name="T18" fmla="*/ 54 w 64"/>
              <a:gd name="T19" fmla="*/ 5 h 88"/>
              <a:gd name="T20" fmla="*/ 52 w 64"/>
              <a:gd name="T21" fmla="*/ 2 h 88"/>
              <a:gd name="T22" fmla="*/ 48 w 64"/>
              <a:gd name="T23" fmla="*/ 0 h 88"/>
              <a:gd name="T24" fmla="*/ 43 w 64"/>
              <a:gd name="T25" fmla="*/ 0 h 88"/>
              <a:gd name="T26" fmla="*/ 38 w 64"/>
              <a:gd name="T27" fmla="*/ 1 h 88"/>
              <a:gd name="T28" fmla="*/ 33 w 64"/>
              <a:gd name="T29" fmla="*/ 4 h 88"/>
              <a:gd name="T30" fmla="*/ 29 w 64"/>
              <a:gd name="T31" fmla="*/ 8 h 88"/>
              <a:gd name="T32" fmla="*/ 25 w 64"/>
              <a:gd name="T33" fmla="*/ 13 h 88"/>
              <a:gd name="T34" fmla="*/ 21 w 64"/>
              <a:gd name="T35" fmla="*/ 17 h 88"/>
              <a:gd name="T36" fmla="*/ 17 w 64"/>
              <a:gd name="T37" fmla="*/ 22 h 88"/>
              <a:gd name="T38" fmla="*/ 14 w 64"/>
              <a:gd name="T39" fmla="*/ 25 h 88"/>
              <a:gd name="T40" fmla="*/ 10 w 64"/>
              <a:gd name="T41" fmla="*/ 28 h 88"/>
              <a:gd name="T42" fmla="*/ 7 w 64"/>
              <a:gd name="T43" fmla="*/ 29 h 88"/>
              <a:gd name="T44" fmla="*/ 4 w 64"/>
              <a:gd name="T45" fmla="*/ 32 h 88"/>
              <a:gd name="T46" fmla="*/ 2 w 64"/>
              <a:gd name="T47" fmla="*/ 35 h 88"/>
              <a:gd name="T48" fmla="*/ 0 w 64"/>
              <a:gd name="T49" fmla="*/ 39 h 88"/>
              <a:gd name="T50" fmla="*/ 0 w 64"/>
              <a:gd name="T51" fmla="*/ 42 h 88"/>
              <a:gd name="T52" fmla="*/ 1 w 64"/>
              <a:gd name="T53" fmla="*/ 46 h 88"/>
              <a:gd name="T54" fmla="*/ 3 w 64"/>
              <a:gd name="T55" fmla="*/ 50 h 88"/>
              <a:gd name="T56" fmla="*/ 5 w 64"/>
              <a:gd name="T57" fmla="*/ 54 h 88"/>
              <a:gd name="T58" fmla="*/ 8 w 64"/>
              <a:gd name="T59" fmla="*/ 58 h 88"/>
              <a:gd name="T60" fmla="*/ 9 w 64"/>
              <a:gd name="T61" fmla="*/ 62 h 88"/>
              <a:gd name="T62" fmla="*/ 10 w 64"/>
              <a:gd name="T63" fmla="*/ 66 h 88"/>
              <a:gd name="T64" fmla="*/ 11 w 64"/>
              <a:gd name="T65" fmla="*/ 70 h 88"/>
              <a:gd name="T66" fmla="*/ 13 w 64"/>
              <a:gd name="T67" fmla="*/ 74 h 88"/>
              <a:gd name="T68" fmla="*/ 15 w 64"/>
              <a:gd name="T69" fmla="*/ 78 h 88"/>
              <a:gd name="T70" fmla="*/ 18 w 64"/>
              <a:gd name="T71" fmla="*/ 81 h 88"/>
              <a:gd name="T72" fmla="*/ 23 w 64"/>
              <a:gd name="T73" fmla="*/ 84 h 88"/>
              <a:gd name="T74" fmla="*/ 29 w 64"/>
              <a:gd name="T75" fmla="*/ 87 h 88"/>
              <a:gd name="T76" fmla="*/ 35 w 64"/>
              <a:gd name="T77" fmla="*/ 88 h 88"/>
              <a:gd name="T78" fmla="*/ 42 w 64"/>
              <a:gd name="T79" fmla="*/ 87 h 88"/>
              <a:gd name="T80" fmla="*/ 48 w 64"/>
              <a:gd name="T81" fmla="*/ 84 h 88"/>
              <a:gd name="T82" fmla="*/ 53 w 64"/>
              <a:gd name="T83" fmla="*/ 80 h 88"/>
              <a:gd name="T84" fmla="*/ 58 w 64"/>
              <a:gd name="T85" fmla="*/ 73 h 88"/>
              <a:gd name="T86" fmla="*/ 62 w 64"/>
              <a:gd name="T87" fmla="*/ 65 h 88"/>
              <a:gd name="T88" fmla="*/ 64 w 64"/>
              <a:gd name="T89" fmla="*/ 54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4" h="88">
                <a:moveTo>
                  <a:pt x="64" y="54"/>
                </a:moveTo>
                <a:lnTo>
                  <a:pt x="64" y="51"/>
                </a:lnTo>
                <a:lnTo>
                  <a:pt x="63" y="44"/>
                </a:lnTo>
                <a:lnTo>
                  <a:pt x="62" y="35"/>
                </a:lnTo>
                <a:lnTo>
                  <a:pt x="60" y="26"/>
                </a:lnTo>
                <a:lnTo>
                  <a:pt x="59" y="21"/>
                </a:lnTo>
                <a:lnTo>
                  <a:pt x="58" y="17"/>
                </a:lnTo>
                <a:lnTo>
                  <a:pt x="57" y="12"/>
                </a:lnTo>
                <a:lnTo>
                  <a:pt x="56" y="8"/>
                </a:lnTo>
                <a:lnTo>
                  <a:pt x="54" y="5"/>
                </a:lnTo>
                <a:lnTo>
                  <a:pt x="52" y="2"/>
                </a:lnTo>
                <a:lnTo>
                  <a:pt x="48" y="0"/>
                </a:lnTo>
                <a:lnTo>
                  <a:pt x="43" y="0"/>
                </a:lnTo>
                <a:lnTo>
                  <a:pt x="38" y="1"/>
                </a:lnTo>
                <a:lnTo>
                  <a:pt x="33" y="4"/>
                </a:lnTo>
                <a:lnTo>
                  <a:pt x="29" y="8"/>
                </a:lnTo>
                <a:lnTo>
                  <a:pt x="25" y="13"/>
                </a:lnTo>
                <a:lnTo>
                  <a:pt x="21" y="17"/>
                </a:lnTo>
                <a:lnTo>
                  <a:pt x="17" y="22"/>
                </a:lnTo>
                <a:lnTo>
                  <a:pt x="14" y="25"/>
                </a:lnTo>
                <a:lnTo>
                  <a:pt x="10" y="28"/>
                </a:lnTo>
                <a:lnTo>
                  <a:pt x="7" y="29"/>
                </a:lnTo>
                <a:lnTo>
                  <a:pt x="4" y="32"/>
                </a:lnTo>
                <a:lnTo>
                  <a:pt x="2" y="35"/>
                </a:lnTo>
                <a:lnTo>
                  <a:pt x="0" y="39"/>
                </a:lnTo>
                <a:lnTo>
                  <a:pt x="0" y="42"/>
                </a:lnTo>
                <a:lnTo>
                  <a:pt x="1" y="46"/>
                </a:lnTo>
                <a:lnTo>
                  <a:pt x="3" y="50"/>
                </a:lnTo>
                <a:lnTo>
                  <a:pt x="5" y="54"/>
                </a:lnTo>
                <a:lnTo>
                  <a:pt x="8" y="58"/>
                </a:lnTo>
                <a:lnTo>
                  <a:pt x="9" y="62"/>
                </a:lnTo>
                <a:lnTo>
                  <a:pt x="10" y="66"/>
                </a:lnTo>
                <a:lnTo>
                  <a:pt x="11" y="70"/>
                </a:lnTo>
                <a:lnTo>
                  <a:pt x="13" y="74"/>
                </a:lnTo>
                <a:lnTo>
                  <a:pt x="15" y="78"/>
                </a:lnTo>
                <a:lnTo>
                  <a:pt x="18" y="81"/>
                </a:lnTo>
                <a:lnTo>
                  <a:pt x="23" y="84"/>
                </a:lnTo>
                <a:lnTo>
                  <a:pt x="29" y="87"/>
                </a:lnTo>
                <a:lnTo>
                  <a:pt x="35" y="88"/>
                </a:lnTo>
                <a:lnTo>
                  <a:pt x="42" y="87"/>
                </a:lnTo>
                <a:lnTo>
                  <a:pt x="48" y="84"/>
                </a:lnTo>
                <a:lnTo>
                  <a:pt x="53" y="80"/>
                </a:lnTo>
                <a:lnTo>
                  <a:pt x="58" y="73"/>
                </a:lnTo>
                <a:lnTo>
                  <a:pt x="62" y="65"/>
                </a:lnTo>
                <a:lnTo>
                  <a:pt x="64" y="5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4" name="Freeform 146"/>
          <p:cNvSpPr>
            <a:spLocks/>
          </p:cNvSpPr>
          <p:nvPr/>
        </p:nvSpPr>
        <p:spPr bwMode="auto">
          <a:xfrm>
            <a:off x="3154486" y="4757228"/>
            <a:ext cx="96838" cy="133350"/>
          </a:xfrm>
          <a:custGeom>
            <a:avLst/>
            <a:gdLst>
              <a:gd name="T0" fmla="*/ 41 w 61"/>
              <a:gd name="T1" fmla="*/ 0 h 84"/>
              <a:gd name="T2" fmla="*/ 36 w 61"/>
              <a:gd name="T3" fmla="*/ 2 h 84"/>
              <a:gd name="T4" fmla="*/ 31 w 61"/>
              <a:gd name="T5" fmla="*/ 4 h 84"/>
              <a:gd name="T6" fmla="*/ 27 w 61"/>
              <a:gd name="T7" fmla="*/ 8 h 84"/>
              <a:gd name="T8" fmla="*/ 23 w 61"/>
              <a:gd name="T9" fmla="*/ 12 h 84"/>
              <a:gd name="T10" fmla="*/ 20 w 61"/>
              <a:gd name="T11" fmla="*/ 17 h 84"/>
              <a:gd name="T12" fmla="*/ 16 w 61"/>
              <a:gd name="T13" fmla="*/ 21 h 84"/>
              <a:gd name="T14" fmla="*/ 13 w 61"/>
              <a:gd name="T15" fmla="*/ 25 h 84"/>
              <a:gd name="T16" fmla="*/ 9 w 61"/>
              <a:gd name="T17" fmla="*/ 27 h 84"/>
              <a:gd name="T18" fmla="*/ 6 w 61"/>
              <a:gd name="T19" fmla="*/ 29 h 84"/>
              <a:gd name="T20" fmla="*/ 3 w 61"/>
              <a:gd name="T21" fmla="*/ 31 h 84"/>
              <a:gd name="T22" fmla="*/ 2 w 61"/>
              <a:gd name="T23" fmla="*/ 34 h 84"/>
              <a:gd name="T24" fmla="*/ 0 w 61"/>
              <a:gd name="T25" fmla="*/ 37 h 84"/>
              <a:gd name="T26" fmla="*/ 0 w 61"/>
              <a:gd name="T27" fmla="*/ 41 h 84"/>
              <a:gd name="T28" fmla="*/ 1 w 61"/>
              <a:gd name="T29" fmla="*/ 45 h 84"/>
              <a:gd name="T30" fmla="*/ 2 w 61"/>
              <a:gd name="T31" fmla="*/ 48 h 84"/>
              <a:gd name="T32" fmla="*/ 5 w 61"/>
              <a:gd name="T33" fmla="*/ 52 h 84"/>
              <a:gd name="T34" fmla="*/ 7 w 61"/>
              <a:gd name="T35" fmla="*/ 56 h 84"/>
              <a:gd name="T36" fmla="*/ 9 w 61"/>
              <a:gd name="T37" fmla="*/ 60 h 84"/>
              <a:gd name="T38" fmla="*/ 9 w 61"/>
              <a:gd name="T39" fmla="*/ 63 h 84"/>
              <a:gd name="T40" fmla="*/ 10 w 61"/>
              <a:gd name="T41" fmla="*/ 68 h 84"/>
              <a:gd name="T42" fmla="*/ 12 w 61"/>
              <a:gd name="T43" fmla="*/ 72 h 84"/>
              <a:gd name="T44" fmla="*/ 14 w 61"/>
              <a:gd name="T45" fmla="*/ 75 h 84"/>
              <a:gd name="T46" fmla="*/ 17 w 61"/>
              <a:gd name="T47" fmla="*/ 79 h 84"/>
              <a:gd name="T48" fmla="*/ 22 w 61"/>
              <a:gd name="T49" fmla="*/ 82 h 84"/>
              <a:gd name="T50" fmla="*/ 28 w 61"/>
              <a:gd name="T51" fmla="*/ 84 h 84"/>
              <a:gd name="T52" fmla="*/ 34 w 61"/>
              <a:gd name="T53" fmla="*/ 84 h 84"/>
              <a:gd name="T54" fmla="*/ 40 w 61"/>
              <a:gd name="T55" fmla="*/ 84 h 84"/>
              <a:gd name="T56" fmla="*/ 46 w 61"/>
              <a:gd name="T57" fmla="*/ 81 h 84"/>
              <a:gd name="T58" fmla="*/ 51 w 61"/>
              <a:gd name="T59" fmla="*/ 77 h 84"/>
              <a:gd name="T60" fmla="*/ 55 w 61"/>
              <a:gd name="T61" fmla="*/ 71 h 84"/>
              <a:gd name="T62" fmla="*/ 59 w 61"/>
              <a:gd name="T63" fmla="*/ 63 h 84"/>
              <a:gd name="T64" fmla="*/ 61 w 61"/>
              <a:gd name="T65" fmla="*/ 53 h 84"/>
              <a:gd name="T66" fmla="*/ 61 w 61"/>
              <a:gd name="T67" fmla="*/ 50 h 84"/>
              <a:gd name="T68" fmla="*/ 60 w 61"/>
              <a:gd name="T69" fmla="*/ 43 h 84"/>
              <a:gd name="T70" fmla="*/ 59 w 61"/>
              <a:gd name="T71" fmla="*/ 34 h 84"/>
              <a:gd name="T72" fmla="*/ 57 w 61"/>
              <a:gd name="T73" fmla="*/ 25 h 84"/>
              <a:gd name="T74" fmla="*/ 56 w 61"/>
              <a:gd name="T75" fmla="*/ 21 h 84"/>
              <a:gd name="T76" fmla="*/ 55 w 61"/>
              <a:gd name="T77" fmla="*/ 16 h 84"/>
              <a:gd name="T78" fmla="*/ 54 w 61"/>
              <a:gd name="T79" fmla="*/ 12 h 84"/>
              <a:gd name="T80" fmla="*/ 53 w 61"/>
              <a:gd name="T81" fmla="*/ 8 h 84"/>
              <a:gd name="T82" fmla="*/ 51 w 61"/>
              <a:gd name="T83" fmla="*/ 5 h 84"/>
              <a:gd name="T84" fmla="*/ 49 w 61"/>
              <a:gd name="T85" fmla="*/ 2 h 84"/>
              <a:gd name="T86" fmla="*/ 46 w 61"/>
              <a:gd name="T87" fmla="*/ 1 h 84"/>
              <a:gd name="T88" fmla="*/ 41 w 61"/>
              <a:gd name="T89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61" h="84">
                <a:moveTo>
                  <a:pt x="41" y="0"/>
                </a:moveTo>
                <a:lnTo>
                  <a:pt x="36" y="2"/>
                </a:lnTo>
                <a:lnTo>
                  <a:pt x="31" y="4"/>
                </a:lnTo>
                <a:lnTo>
                  <a:pt x="27" y="8"/>
                </a:lnTo>
                <a:lnTo>
                  <a:pt x="23" y="12"/>
                </a:lnTo>
                <a:lnTo>
                  <a:pt x="20" y="17"/>
                </a:lnTo>
                <a:lnTo>
                  <a:pt x="16" y="21"/>
                </a:lnTo>
                <a:lnTo>
                  <a:pt x="13" y="25"/>
                </a:lnTo>
                <a:lnTo>
                  <a:pt x="9" y="27"/>
                </a:lnTo>
                <a:lnTo>
                  <a:pt x="6" y="29"/>
                </a:lnTo>
                <a:lnTo>
                  <a:pt x="3" y="31"/>
                </a:lnTo>
                <a:lnTo>
                  <a:pt x="2" y="34"/>
                </a:lnTo>
                <a:lnTo>
                  <a:pt x="0" y="37"/>
                </a:lnTo>
                <a:lnTo>
                  <a:pt x="0" y="41"/>
                </a:lnTo>
                <a:lnTo>
                  <a:pt x="1" y="45"/>
                </a:lnTo>
                <a:lnTo>
                  <a:pt x="2" y="48"/>
                </a:lnTo>
                <a:lnTo>
                  <a:pt x="5" y="52"/>
                </a:lnTo>
                <a:lnTo>
                  <a:pt x="7" y="56"/>
                </a:lnTo>
                <a:lnTo>
                  <a:pt x="9" y="60"/>
                </a:lnTo>
                <a:lnTo>
                  <a:pt x="9" y="63"/>
                </a:lnTo>
                <a:lnTo>
                  <a:pt x="10" y="68"/>
                </a:lnTo>
                <a:lnTo>
                  <a:pt x="12" y="72"/>
                </a:lnTo>
                <a:lnTo>
                  <a:pt x="14" y="75"/>
                </a:lnTo>
                <a:lnTo>
                  <a:pt x="17" y="79"/>
                </a:lnTo>
                <a:lnTo>
                  <a:pt x="22" y="82"/>
                </a:lnTo>
                <a:lnTo>
                  <a:pt x="28" y="84"/>
                </a:lnTo>
                <a:lnTo>
                  <a:pt x="34" y="84"/>
                </a:lnTo>
                <a:lnTo>
                  <a:pt x="40" y="84"/>
                </a:lnTo>
                <a:lnTo>
                  <a:pt x="46" y="81"/>
                </a:lnTo>
                <a:lnTo>
                  <a:pt x="51" y="77"/>
                </a:lnTo>
                <a:lnTo>
                  <a:pt x="55" y="71"/>
                </a:lnTo>
                <a:lnTo>
                  <a:pt x="59" y="63"/>
                </a:lnTo>
                <a:lnTo>
                  <a:pt x="61" y="53"/>
                </a:lnTo>
                <a:lnTo>
                  <a:pt x="61" y="50"/>
                </a:lnTo>
                <a:lnTo>
                  <a:pt x="60" y="43"/>
                </a:lnTo>
                <a:lnTo>
                  <a:pt x="59" y="34"/>
                </a:lnTo>
                <a:lnTo>
                  <a:pt x="57" y="25"/>
                </a:lnTo>
                <a:lnTo>
                  <a:pt x="56" y="21"/>
                </a:lnTo>
                <a:lnTo>
                  <a:pt x="55" y="16"/>
                </a:lnTo>
                <a:lnTo>
                  <a:pt x="54" y="12"/>
                </a:lnTo>
                <a:lnTo>
                  <a:pt x="53" y="8"/>
                </a:lnTo>
                <a:lnTo>
                  <a:pt x="51" y="5"/>
                </a:lnTo>
                <a:lnTo>
                  <a:pt x="49" y="2"/>
                </a:lnTo>
                <a:lnTo>
                  <a:pt x="46" y="1"/>
                </a:lnTo>
                <a:lnTo>
                  <a:pt x="41" y="0"/>
                </a:lnTo>
                <a:close/>
              </a:path>
            </a:pathLst>
          </a:custGeom>
          <a:solidFill>
            <a:srgbClr val="EADDD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5" name="Freeform 147"/>
          <p:cNvSpPr>
            <a:spLocks/>
          </p:cNvSpPr>
          <p:nvPr/>
        </p:nvSpPr>
        <p:spPr bwMode="auto">
          <a:xfrm>
            <a:off x="3157661" y="4761991"/>
            <a:ext cx="92075" cy="127000"/>
          </a:xfrm>
          <a:custGeom>
            <a:avLst/>
            <a:gdLst>
              <a:gd name="T0" fmla="*/ 39 w 58"/>
              <a:gd name="T1" fmla="*/ 0 h 80"/>
              <a:gd name="T2" fmla="*/ 34 w 58"/>
              <a:gd name="T3" fmla="*/ 1 h 80"/>
              <a:gd name="T4" fmla="*/ 29 w 58"/>
              <a:gd name="T5" fmla="*/ 4 h 80"/>
              <a:gd name="T6" fmla="*/ 26 w 58"/>
              <a:gd name="T7" fmla="*/ 7 h 80"/>
              <a:gd name="T8" fmla="*/ 22 w 58"/>
              <a:gd name="T9" fmla="*/ 12 h 80"/>
              <a:gd name="T10" fmla="*/ 19 w 58"/>
              <a:gd name="T11" fmla="*/ 16 h 80"/>
              <a:gd name="T12" fmla="*/ 15 w 58"/>
              <a:gd name="T13" fmla="*/ 20 h 80"/>
              <a:gd name="T14" fmla="*/ 12 w 58"/>
              <a:gd name="T15" fmla="*/ 23 h 80"/>
              <a:gd name="T16" fmla="*/ 9 w 58"/>
              <a:gd name="T17" fmla="*/ 25 h 80"/>
              <a:gd name="T18" fmla="*/ 6 w 58"/>
              <a:gd name="T19" fmla="*/ 27 h 80"/>
              <a:gd name="T20" fmla="*/ 3 w 58"/>
              <a:gd name="T21" fmla="*/ 29 h 80"/>
              <a:gd name="T22" fmla="*/ 1 w 58"/>
              <a:gd name="T23" fmla="*/ 32 h 80"/>
              <a:gd name="T24" fmla="*/ 0 w 58"/>
              <a:gd name="T25" fmla="*/ 35 h 80"/>
              <a:gd name="T26" fmla="*/ 0 w 58"/>
              <a:gd name="T27" fmla="*/ 39 h 80"/>
              <a:gd name="T28" fmla="*/ 0 w 58"/>
              <a:gd name="T29" fmla="*/ 42 h 80"/>
              <a:gd name="T30" fmla="*/ 2 w 58"/>
              <a:gd name="T31" fmla="*/ 46 h 80"/>
              <a:gd name="T32" fmla="*/ 4 w 58"/>
              <a:gd name="T33" fmla="*/ 49 h 80"/>
              <a:gd name="T34" fmla="*/ 6 w 58"/>
              <a:gd name="T35" fmla="*/ 53 h 80"/>
              <a:gd name="T36" fmla="*/ 8 w 58"/>
              <a:gd name="T37" fmla="*/ 57 h 80"/>
              <a:gd name="T38" fmla="*/ 9 w 58"/>
              <a:gd name="T39" fmla="*/ 60 h 80"/>
              <a:gd name="T40" fmla="*/ 10 w 58"/>
              <a:gd name="T41" fmla="*/ 64 h 80"/>
              <a:gd name="T42" fmla="*/ 11 w 58"/>
              <a:gd name="T43" fmla="*/ 68 h 80"/>
              <a:gd name="T44" fmla="*/ 13 w 58"/>
              <a:gd name="T45" fmla="*/ 72 h 80"/>
              <a:gd name="T46" fmla="*/ 16 w 58"/>
              <a:gd name="T47" fmla="*/ 75 h 80"/>
              <a:gd name="T48" fmla="*/ 21 w 58"/>
              <a:gd name="T49" fmla="*/ 78 h 80"/>
              <a:gd name="T50" fmla="*/ 26 w 58"/>
              <a:gd name="T51" fmla="*/ 80 h 80"/>
              <a:gd name="T52" fmla="*/ 32 w 58"/>
              <a:gd name="T53" fmla="*/ 80 h 80"/>
              <a:gd name="T54" fmla="*/ 38 w 58"/>
              <a:gd name="T55" fmla="*/ 79 h 80"/>
              <a:gd name="T56" fmla="*/ 43 w 58"/>
              <a:gd name="T57" fmla="*/ 77 h 80"/>
              <a:gd name="T58" fmla="*/ 48 w 58"/>
              <a:gd name="T59" fmla="*/ 73 h 80"/>
              <a:gd name="T60" fmla="*/ 52 w 58"/>
              <a:gd name="T61" fmla="*/ 67 h 80"/>
              <a:gd name="T62" fmla="*/ 56 w 58"/>
              <a:gd name="T63" fmla="*/ 60 h 80"/>
              <a:gd name="T64" fmla="*/ 58 w 58"/>
              <a:gd name="T65" fmla="*/ 50 h 80"/>
              <a:gd name="T66" fmla="*/ 58 w 58"/>
              <a:gd name="T67" fmla="*/ 47 h 80"/>
              <a:gd name="T68" fmla="*/ 57 w 58"/>
              <a:gd name="T69" fmla="*/ 40 h 80"/>
              <a:gd name="T70" fmla="*/ 56 w 58"/>
              <a:gd name="T71" fmla="*/ 32 h 80"/>
              <a:gd name="T72" fmla="*/ 54 w 58"/>
              <a:gd name="T73" fmla="*/ 24 h 80"/>
              <a:gd name="T74" fmla="*/ 53 w 58"/>
              <a:gd name="T75" fmla="*/ 19 h 80"/>
              <a:gd name="T76" fmla="*/ 52 w 58"/>
              <a:gd name="T77" fmla="*/ 15 h 80"/>
              <a:gd name="T78" fmla="*/ 52 w 58"/>
              <a:gd name="T79" fmla="*/ 11 h 80"/>
              <a:gd name="T80" fmla="*/ 50 w 58"/>
              <a:gd name="T81" fmla="*/ 7 h 80"/>
              <a:gd name="T82" fmla="*/ 49 w 58"/>
              <a:gd name="T83" fmla="*/ 4 h 80"/>
              <a:gd name="T84" fmla="*/ 46 w 58"/>
              <a:gd name="T85" fmla="*/ 2 h 80"/>
              <a:gd name="T86" fmla="*/ 43 w 58"/>
              <a:gd name="T87" fmla="*/ 0 h 80"/>
              <a:gd name="T88" fmla="*/ 39 w 58"/>
              <a:gd name="T89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8" h="80">
                <a:moveTo>
                  <a:pt x="39" y="0"/>
                </a:moveTo>
                <a:lnTo>
                  <a:pt x="34" y="1"/>
                </a:lnTo>
                <a:lnTo>
                  <a:pt x="29" y="4"/>
                </a:lnTo>
                <a:lnTo>
                  <a:pt x="26" y="7"/>
                </a:lnTo>
                <a:lnTo>
                  <a:pt x="22" y="12"/>
                </a:lnTo>
                <a:lnTo>
                  <a:pt x="19" y="16"/>
                </a:lnTo>
                <a:lnTo>
                  <a:pt x="15" y="20"/>
                </a:lnTo>
                <a:lnTo>
                  <a:pt x="12" y="23"/>
                </a:lnTo>
                <a:lnTo>
                  <a:pt x="9" y="25"/>
                </a:lnTo>
                <a:lnTo>
                  <a:pt x="6" y="27"/>
                </a:lnTo>
                <a:lnTo>
                  <a:pt x="3" y="29"/>
                </a:lnTo>
                <a:lnTo>
                  <a:pt x="1" y="32"/>
                </a:lnTo>
                <a:lnTo>
                  <a:pt x="0" y="35"/>
                </a:lnTo>
                <a:lnTo>
                  <a:pt x="0" y="39"/>
                </a:lnTo>
                <a:lnTo>
                  <a:pt x="0" y="42"/>
                </a:lnTo>
                <a:lnTo>
                  <a:pt x="2" y="46"/>
                </a:lnTo>
                <a:lnTo>
                  <a:pt x="4" y="49"/>
                </a:lnTo>
                <a:lnTo>
                  <a:pt x="6" y="53"/>
                </a:lnTo>
                <a:lnTo>
                  <a:pt x="8" y="57"/>
                </a:lnTo>
                <a:lnTo>
                  <a:pt x="9" y="60"/>
                </a:lnTo>
                <a:lnTo>
                  <a:pt x="10" y="64"/>
                </a:lnTo>
                <a:lnTo>
                  <a:pt x="11" y="68"/>
                </a:lnTo>
                <a:lnTo>
                  <a:pt x="13" y="72"/>
                </a:lnTo>
                <a:lnTo>
                  <a:pt x="16" y="75"/>
                </a:lnTo>
                <a:lnTo>
                  <a:pt x="21" y="78"/>
                </a:lnTo>
                <a:lnTo>
                  <a:pt x="26" y="80"/>
                </a:lnTo>
                <a:lnTo>
                  <a:pt x="32" y="80"/>
                </a:lnTo>
                <a:lnTo>
                  <a:pt x="38" y="79"/>
                </a:lnTo>
                <a:lnTo>
                  <a:pt x="43" y="77"/>
                </a:lnTo>
                <a:lnTo>
                  <a:pt x="48" y="73"/>
                </a:lnTo>
                <a:lnTo>
                  <a:pt x="52" y="67"/>
                </a:lnTo>
                <a:lnTo>
                  <a:pt x="56" y="60"/>
                </a:lnTo>
                <a:lnTo>
                  <a:pt x="58" y="50"/>
                </a:lnTo>
                <a:lnTo>
                  <a:pt x="58" y="47"/>
                </a:lnTo>
                <a:lnTo>
                  <a:pt x="57" y="40"/>
                </a:lnTo>
                <a:lnTo>
                  <a:pt x="56" y="32"/>
                </a:lnTo>
                <a:lnTo>
                  <a:pt x="54" y="24"/>
                </a:lnTo>
                <a:lnTo>
                  <a:pt x="53" y="19"/>
                </a:lnTo>
                <a:lnTo>
                  <a:pt x="52" y="15"/>
                </a:lnTo>
                <a:lnTo>
                  <a:pt x="52" y="11"/>
                </a:lnTo>
                <a:lnTo>
                  <a:pt x="50" y="7"/>
                </a:lnTo>
                <a:lnTo>
                  <a:pt x="49" y="4"/>
                </a:lnTo>
                <a:lnTo>
                  <a:pt x="46" y="2"/>
                </a:lnTo>
                <a:lnTo>
                  <a:pt x="43" y="0"/>
                </a:lnTo>
                <a:lnTo>
                  <a:pt x="39" y="0"/>
                </a:lnTo>
                <a:close/>
              </a:path>
            </a:pathLst>
          </a:custGeom>
          <a:solidFill>
            <a:srgbClr val="D6BC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6" name="Freeform 148"/>
          <p:cNvSpPr>
            <a:spLocks/>
          </p:cNvSpPr>
          <p:nvPr/>
        </p:nvSpPr>
        <p:spPr bwMode="auto">
          <a:xfrm>
            <a:off x="3160836" y="4765166"/>
            <a:ext cx="87313" cy="122238"/>
          </a:xfrm>
          <a:custGeom>
            <a:avLst/>
            <a:gdLst>
              <a:gd name="T0" fmla="*/ 36 w 55"/>
              <a:gd name="T1" fmla="*/ 0 h 77"/>
              <a:gd name="T2" fmla="*/ 32 w 55"/>
              <a:gd name="T3" fmla="*/ 1 h 77"/>
              <a:gd name="T4" fmla="*/ 28 w 55"/>
              <a:gd name="T5" fmla="*/ 4 h 77"/>
              <a:gd name="T6" fmla="*/ 24 w 55"/>
              <a:gd name="T7" fmla="*/ 7 h 77"/>
              <a:gd name="T8" fmla="*/ 21 w 55"/>
              <a:gd name="T9" fmla="*/ 11 h 77"/>
              <a:gd name="T10" fmla="*/ 17 w 55"/>
              <a:gd name="T11" fmla="*/ 16 h 77"/>
              <a:gd name="T12" fmla="*/ 14 w 55"/>
              <a:gd name="T13" fmla="*/ 19 h 77"/>
              <a:gd name="T14" fmla="*/ 11 w 55"/>
              <a:gd name="T15" fmla="*/ 22 h 77"/>
              <a:gd name="T16" fmla="*/ 8 w 55"/>
              <a:gd name="T17" fmla="*/ 25 h 77"/>
              <a:gd name="T18" fmla="*/ 5 w 55"/>
              <a:gd name="T19" fmla="*/ 26 h 77"/>
              <a:gd name="T20" fmla="*/ 2 w 55"/>
              <a:gd name="T21" fmla="*/ 28 h 77"/>
              <a:gd name="T22" fmla="*/ 1 w 55"/>
              <a:gd name="T23" fmla="*/ 31 h 77"/>
              <a:gd name="T24" fmla="*/ 0 w 55"/>
              <a:gd name="T25" fmla="*/ 34 h 77"/>
              <a:gd name="T26" fmla="*/ 0 w 55"/>
              <a:gd name="T27" fmla="*/ 38 h 77"/>
              <a:gd name="T28" fmla="*/ 0 w 55"/>
              <a:gd name="T29" fmla="*/ 41 h 77"/>
              <a:gd name="T30" fmla="*/ 2 w 55"/>
              <a:gd name="T31" fmla="*/ 44 h 77"/>
              <a:gd name="T32" fmla="*/ 4 w 55"/>
              <a:gd name="T33" fmla="*/ 48 h 77"/>
              <a:gd name="T34" fmla="*/ 6 w 55"/>
              <a:gd name="T35" fmla="*/ 51 h 77"/>
              <a:gd name="T36" fmla="*/ 7 w 55"/>
              <a:gd name="T37" fmla="*/ 55 h 77"/>
              <a:gd name="T38" fmla="*/ 8 w 55"/>
              <a:gd name="T39" fmla="*/ 58 h 77"/>
              <a:gd name="T40" fmla="*/ 9 w 55"/>
              <a:gd name="T41" fmla="*/ 62 h 77"/>
              <a:gd name="T42" fmla="*/ 10 w 55"/>
              <a:gd name="T43" fmla="*/ 65 h 77"/>
              <a:gd name="T44" fmla="*/ 12 w 55"/>
              <a:gd name="T45" fmla="*/ 69 h 77"/>
              <a:gd name="T46" fmla="*/ 15 w 55"/>
              <a:gd name="T47" fmla="*/ 72 h 77"/>
              <a:gd name="T48" fmla="*/ 19 w 55"/>
              <a:gd name="T49" fmla="*/ 75 h 77"/>
              <a:gd name="T50" fmla="*/ 25 w 55"/>
              <a:gd name="T51" fmla="*/ 77 h 77"/>
              <a:gd name="T52" fmla="*/ 30 w 55"/>
              <a:gd name="T53" fmla="*/ 77 h 77"/>
              <a:gd name="T54" fmla="*/ 35 w 55"/>
              <a:gd name="T55" fmla="*/ 77 h 77"/>
              <a:gd name="T56" fmla="*/ 41 w 55"/>
              <a:gd name="T57" fmla="*/ 74 h 77"/>
              <a:gd name="T58" fmla="*/ 46 w 55"/>
              <a:gd name="T59" fmla="*/ 70 h 77"/>
              <a:gd name="T60" fmla="*/ 50 w 55"/>
              <a:gd name="T61" fmla="*/ 65 h 77"/>
              <a:gd name="T62" fmla="*/ 53 w 55"/>
              <a:gd name="T63" fmla="*/ 57 h 77"/>
              <a:gd name="T64" fmla="*/ 55 w 55"/>
              <a:gd name="T65" fmla="*/ 48 h 77"/>
              <a:gd name="T66" fmla="*/ 55 w 55"/>
              <a:gd name="T67" fmla="*/ 45 h 77"/>
              <a:gd name="T68" fmla="*/ 54 w 55"/>
              <a:gd name="T69" fmla="*/ 39 h 77"/>
              <a:gd name="T70" fmla="*/ 53 w 55"/>
              <a:gd name="T71" fmla="*/ 31 h 77"/>
              <a:gd name="T72" fmla="*/ 51 w 55"/>
              <a:gd name="T73" fmla="*/ 23 h 77"/>
              <a:gd name="T74" fmla="*/ 50 w 55"/>
              <a:gd name="T75" fmla="*/ 19 h 77"/>
              <a:gd name="T76" fmla="*/ 50 w 55"/>
              <a:gd name="T77" fmla="*/ 15 h 77"/>
              <a:gd name="T78" fmla="*/ 49 w 55"/>
              <a:gd name="T79" fmla="*/ 11 h 77"/>
              <a:gd name="T80" fmla="*/ 48 w 55"/>
              <a:gd name="T81" fmla="*/ 7 h 77"/>
              <a:gd name="T82" fmla="*/ 46 w 55"/>
              <a:gd name="T83" fmla="*/ 4 h 77"/>
              <a:gd name="T84" fmla="*/ 44 w 55"/>
              <a:gd name="T85" fmla="*/ 2 h 77"/>
              <a:gd name="T86" fmla="*/ 41 w 55"/>
              <a:gd name="T87" fmla="*/ 1 h 77"/>
              <a:gd name="T88" fmla="*/ 36 w 55"/>
              <a:gd name="T8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5" h="77">
                <a:moveTo>
                  <a:pt x="36" y="0"/>
                </a:moveTo>
                <a:lnTo>
                  <a:pt x="32" y="1"/>
                </a:lnTo>
                <a:lnTo>
                  <a:pt x="28" y="4"/>
                </a:lnTo>
                <a:lnTo>
                  <a:pt x="24" y="7"/>
                </a:lnTo>
                <a:lnTo>
                  <a:pt x="21" y="11"/>
                </a:lnTo>
                <a:lnTo>
                  <a:pt x="17" y="16"/>
                </a:lnTo>
                <a:lnTo>
                  <a:pt x="14" y="19"/>
                </a:lnTo>
                <a:lnTo>
                  <a:pt x="11" y="22"/>
                </a:lnTo>
                <a:lnTo>
                  <a:pt x="8" y="25"/>
                </a:lnTo>
                <a:lnTo>
                  <a:pt x="5" y="26"/>
                </a:lnTo>
                <a:lnTo>
                  <a:pt x="2" y="28"/>
                </a:lnTo>
                <a:lnTo>
                  <a:pt x="1" y="31"/>
                </a:lnTo>
                <a:lnTo>
                  <a:pt x="0" y="34"/>
                </a:lnTo>
                <a:lnTo>
                  <a:pt x="0" y="38"/>
                </a:lnTo>
                <a:lnTo>
                  <a:pt x="0" y="41"/>
                </a:lnTo>
                <a:lnTo>
                  <a:pt x="2" y="44"/>
                </a:lnTo>
                <a:lnTo>
                  <a:pt x="4" y="48"/>
                </a:lnTo>
                <a:lnTo>
                  <a:pt x="6" y="51"/>
                </a:lnTo>
                <a:lnTo>
                  <a:pt x="7" y="55"/>
                </a:lnTo>
                <a:lnTo>
                  <a:pt x="8" y="58"/>
                </a:lnTo>
                <a:lnTo>
                  <a:pt x="9" y="62"/>
                </a:lnTo>
                <a:lnTo>
                  <a:pt x="10" y="65"/>
                </a:lnTo>
                <a:lnTo>
                  <a:pt x="12" y="69"/>
                </a:lnTo>
                <a:lnTo>
                  <a:pt x="15" y="72"/>
                </a:lnTo>
                <a:lnTo>
                  <a:pt x="19" y="75"/>
                </a:lnTo>
                <a:lnTo>
                  <a:pt x="25" y="77"/>
                </a:lnTo>
                <a:lnTo>
                  <a:pt x="30" y="77"/>
                </a:lnTo>
                <a:lnTo>
                  <a:pt x="35" y="77"/>
                </a:lnTo>
                <a:lnTo>
                  <a:pt x="41" y="74"/>
                </a:lnTo>
                <a:lnTo>
                  <a:pt x="46" y="70"/>
                </a:lnTo>
                <a:lnTo>
                  <a:pt x="50" y="65"/>
                </a:lnTo>
                <a:lnTo>
                  <a:pt x="53" y="57"/>
                </a:lnTo>
                <a:lnTo>
                  <a:pt x="55" y="48"/>
                </a:lnTo>
                <a:lnTo>
                  <a:pt x="55" y="45"/>
                </a:lnTo>
                <a:lnTo>
                  <a:pt x="54" y="39"/>
                </a:lnTo>
                <a:lnTo>
                  <a:pt x="53" y="31"/>
                </a:lnTo>
                <a:lnTo>
                  <a:pt x="51" y="23"/>
                </a:lnTo>
                <a:lnTo>
                  <a:pt x="50" y="19"/>
                </a:lnTo>
                <a:lnTo>
                  <a:pt x="50" y="15"/>
                </a:lnTo>
                <a:lnTo>
                  <a:pt x="49" y="11"/>
                </a:lnTo>
                <a:lnTo>
                  <a:pt x="48" y="7"/>
                </a:lnTo>
                <a:lnTo>
                  <a:pt x="46" y="4"/>
                </a:lnTo>
                <a:lnTo>
                  <a:pt x="44" y="2"/>
                </a:lnTo>
                <a:lnTo>
                  <a:pt x="41" y="1"/>
                </a:lnTo>
                <a:lnTo>
                  <a:pt x="36" y="0"/>
                </a:lnTo>
                <a:close/>
              </a:path>
            </a:pathLst>
          </a:custGeom>
          <a:solidFill>
            <a:srgbClr val="BF9B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7" name="Freeform 149"/>
          <p:cNvSpPr>
            <a:spLocks/>
          </p:cNvSpPr>
          <p:nvPr/>
        </p:nvSpPr>
        <p:spPr bwMode="auto">
          <a:xfrm>
            <a:off x="3162423" y="4769928"/>
            <a:ext cx="84138" cy="115888"/>
          </a:xfrm>
          <a:custGeom>
            <a:avLst/>
            <a:gdLst>
              <a:gd name="T0" fmla="*/ 35 w 53"/>
              <a:gd name="T1" fmla="*/ 0 h 73"/>
              <a:gd name="T2" fmla="*/ 31 w 53"/>
              <a:gd name="T3" fmla="*/ 1 h 73"/>
              <a:gd name="T4" fmla="*/ 27 w 53"/>
              <a:gd name="T5" fmla="*/ 3 h 73"/>
              <a:gd name="T6" fmla="*/ 23 w 53"/>
              <a:gd name="T7" fmla="*/ 7 h 73"/>
              <a:gd name="T8" fmla="*/ 20 w 53"/>
              <a:gd name="T9" fmla="*/ 10 h 73"/>
              <a:gd name="T10" fmla="*/ 17 w 53"/>
              <a:gd name="T11" fmla="*/ 14 h 73"/>
              <a:gd name="T12" fmla="*/ 14 w 53"/>
              <a:gd name="T13" fmla="*/ 18 h 73"/>
              <a:gd name="T14" fmla="*/ 11 w 53"/>
              <a:gd name="T15" fmla="*/ 21 h 73"/>
              <a:gd name="T16" fmla="*/ 8 w 53"/>
              <a:gd name="T17" fmla="*/ 23 h 73"/>
              <a:gd name="T18" fmla="*/ 5 w 53"/>
              <a:gd name="T19" fmla="*/ 25 h 73"/>
              <a:gd name="T20" fmla="*/ 3 w 53"/>
              <a:gd name="T21" fmla="*/ 27 h 73"/>
              <a:gd name="T22" fmla="*/ 1 w 53"/>
              <a:gd name="T23" fmla="*/ 29 h 73"/>
              <a:gd name="T24" fmla="*/ 1 w 53"/>
              <a:gd name="T25" fmla="*/ 32 h 73"/>
              <a:gd name="T26" fmla="*/ 0 w 53"/>
              <a:gd name="T27" fmla="*/ 35 h 73"/>
              <a:gd name="T28" fmla="*/ 1 w 53"/>
              <a:gd name="T29" fmla="*/ 38 h 73"/>
              <a:gd name="T30" fmla="*/ 2 w 53"/>
              <a:gd name="T31" fmla="*/ 42 h 73"/>
              <a:gd name="T32" fmla="*/ 4 w 53"/>
              <a:gd name="T33" fmla="*/ 45 h 73"/>
              <a:gd name="T34" fmla="*/ 6 w 53"/>
              <a:gd name="T35" fmla="*/ 48 h 73"/>
              <a:gd name="T36" fmla="*/ 7 w 53"/>
              <a:gd name="T37" fmla="*/ 52 h 73"/>
              <a:gd name="T38" fmla="*/ 8 w 53"/>
              <a:gd name="T39" fmla="*/ 55 h 73"/>
              <a:gd name="T40" fmla="*/ 9 w 53"/>
              <a:gd name="T41" fmla="*/ 58 h 73"/>
              <a:gd name="T42" fmla="*/ 10 w 53"/>
              <a:gd name="T43" fmla="*/ 62 h 73"/>
              <a:gd name="T44" fmla="*/ 12 w 53"/>
              <a:gd name="T45" fmla="*/ 65 h 73"/>
              <a:gd name="T46" fmla="*/ 15 w 53"/>
              <a:gd name="T47" fmla="*/ 68 h 73"/>
              <a:gd name="T48" fmla="*/ 19 w 53"/>
              <a:gd name="T49" fmla="*/ 71 h 73"/>
              <a:gd name="T50" fmla="*/ 25 w 53"/>
              <a:gd name="T51" fmla="*/ 73 h 73"/>
              <a:gd name="T52" fmla="*/ 29 w 53"/>
              <a:gd name="T53" fmla="*/ 73 h 73"/>
              <a:gd name="T54" fmla="*/ 34 w 53"/>
              <a:gd name="T55" fmla="*/ 72 h 73"/>
              <a:gd name="T56" fmla="*/ 39 w 53"/>
              <a:gd name="T57" fmla="*/ 70 h 73"/>
              <a:gd name="T58" fmla="*/ 44 w 53"/>
              <a:gd name="T59" fmla="*/ 66 h 73"/>
              <a:gd name="T60" fmla="*/ 48 w 53"/>
              <a:gd name="T61" fmla="*/ 61 h 73"/>
              <a:gd name="T62" fmla="*/ 51 w 53"/>
              <a:gd name="T63" fmla="*/ 54 h 73"/>
              <a:gd name="T64" fmla="*/ 53 w 53"/>
              <a:gd name="T65" fmla="*/ 45 h 73"/>
              <a:gd name="T66" fmla="*/ 53 w 53"/>
              <a:gd name="T67" fmla="*/ 42 h 73"/>
              <a:gd name="T68" fmla="*/ 52 w 53"/>
              <a:gd name="T69" fmla="*/ 37 h 73"/>
              <a:gd name="T70" fmla="*/ 51 w 53"/>
              <a:gd name="T71" fmla="*/ 29 h 73"/>
              <a:gd name="T72" fmla="*/ 50 w 53"/>
              <a:gd name="T73" fmla="*/ 21 h 73"/>
              <a:gd name="T74" fmla="*/ 49 w 53"/>
              <a:gd name="T75" fmla="*/ 18 h 73"/>
              <a:gd name="T76" fmla="*/ 48 w 53"/>
              <a:gd name="T77" fmla="*/ 14 h 73"/>
              <a:gd name="T78" fmla="*/ 47 w 53"/>
              <a:gd name="T79" fmla="*/ 10 h 73"/>
              <a:gd name="T80" fmla="*/ 46 w 53"/>
              <a:gd name="T81" fmla="*/ 7 h 73"/>
              <a:gd name="T82" fmla="*/ 45 w 53"/>
              <a:gd name="T83" fmla="*/ 4 h 73"/>
              <a:gd name="T84" fmla="*/ 42 w 53"/>
              <a:gd name="T85" fmla="*/ 1 h 73"/>
              <a:gd name="T86" fmla="*/ 39 w 53"/>
              <a:gd name="T87" fmla="*/ 0 h 73"/>
              <a:gd name="T88" fmla="*/ 35 w 53"/>
              <a:gd name="T89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3" h="73">
                <a:moveTo>
                  <a:pt x="35" y="0"/>
                </a:moveTo>
                <a:lnTo>
                  <a:pt x="31" y="1"/>
                </a:lnTo>
                <a:lnTo>
                  <a:pt x="27" y="3"/>
                </a:lnTo>
                <a:lnTo>
                  <a:pt x="23" y="7"/>
                </a:lnTo>
                <a:lnTo>
                  <a:pt x="20" y="10"/>
                </a:lnTo>
                <a:lnTo>
                  <a:pt x="17" y="14"/>
                </a:lnTo>
                <a:lnTo>
                  <a:pt x="14" y="18"/>
                </a:lnTo>
                <a:lnTo>
                  <a:pt x="11" y="21"/>
                </a:lnTo>
                <a:lnTo>
                  <a:pt x="8" y="23"/>
                </a:lnTo>
                <a:lnTo>
                  <a:pt x="5" y="25"/>
                </a:lnTo>
                <a:lnTo>
                  <a:pt x="3" y="27"/>
                </a:lnTo>
                <a:lnTo>
                  <a:pt x="1" y="29"/>
                </a:lnTo>
                <a:lnTo>
                  <a:pt x="1" y="32"/>
                </a:lnTo>
                <a:lnTo>
                  <a:pt x="0" y="35"/>
                </a:lnTo>
                <a:lnTo>
                  <a:pt x="1" y="38"/>
                </a:lnTo>
                <a:lnTo>
                  <a:pt x="2" y="42"/>
                </a:lnTo>
                <a:lnTo>
                  <a:pt x="4" y="45"/>
                </a:lnTo>
                <a:lnTo>
                  <a:pt x="6" y="48"/>
                </a:lnTo>
                <a:lnTo>
                  <a:pt x="7" y="52"/>
                </a:lnTo>
                <a:lnTo>
                  <a:pt x="8" y="55"/>
                </a:lnTo>
                <a:lnTo>
                  <a:pt x="9" y="58"/>
                </a:lnTo>
                <a:lnTo>
                  <a:pt x="10" y="62"/>
                </a:lnTo>
                <a:lnTo>
                  <a:pt x="12" y="65"/>
                </a:lnTo>
                <a:lnTo>
                  <a:pt x="15" y="68"/>
                </a:lnTo>
                <a:lnTo>
                  <a:pt x="19" y="71"/>
                </a:lnTo>
                <a:lnTo>
                  <a:pt x="25" y="73"/>
                </a:lnTo>
                <a:lnTo>
                  <a:pt x="29" y="73"/>
                </a:lnTo>
                <a:lnTo>
                  <a:pt x="34" y="72"/>
                </a:lnTo>
                <a:lnTo>
                  <a:pt x="39" y="70"/>
                </a:lnTo>
                <a:lnTo>
                  <a:pt x="44" y="66"/>
                </a:lnTo>
                <a:lnTo>
                  <a:pt x="48" y="61"/>
                </a:lnTo>
                <a:lnTo>
                  <a:pt x="51" y="54"/>
                </a:lnTo>
                <a:lnTo>
                  <a:pt x="53" y="45"/>
                </a:lnTo>
                <a:lnTo>
                  <a:pt x="53" y="42"/>
                </a:lnTo>
                <a:lnTo>
                  <a:pt x="52" y="37"/>
                </a:lnTo>
                <a:lnTo>
                  <a:pt x="51" y="29"/>
                </a:lnTo>
                <a:lnTo>
                  <a:pt x="50" y="21"/>
                </a:lnTo>
                <a:lnTo>
                  <a:pt x="49" y="18"/>
                </a:lnTo>
                <a:lnTo>
                  <a:pt x="48" y="14"/>
                </a:lnTo>
                <a:lnTo>
                  <a:pt x="47" y="10"/>
                </a:lnTo>
                <a:lnTo>
                  <a:pt x="46" y="7"/>
                </a:lnTo>
                <a:lnTo>
                  <a:pt x="45" y="4"/>
                </a:lnTo>
                <a:lnTo>
                  <a:pt x="42" y="1"/>
                </a:lnTo>
                <a:lnTo>
                  <a:pt x="39" y="0"/>
                </a:lnTo>
                <a:lnTo>
                  <a:pt x="35" y="0"/>
                </a:lnTo>
                <a:close/>
              </a:path>
            </a:pathLst>
          </a:custGeom>
          <a:solidFill>
            <a:srgbClr val="AA7A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8" name="Freeform 150"/>
          <p:cNvSpPr>
            <a:spLocks/>
          </p:cNvSpPr>
          <p:nvPr/>
        </p:nvSpPr>
        <p:spPr bwMode="auto">
          <a:xfrm>
            <a:off x="3165598" y="4773103"/>
            <a:ext cx="79375" cy="111125"/>
          </a:xfrm>
          <a:custGeom>
            <a:avLst/>
            <a:gdLst>
              <a:gd name="T0" fmla="*/ 33 w 50"/>
              <a:gd name="T1" fmla="*/ 0 h 70"/>
              <a:gd name="T2" fmla="*/ 29 w 50"/>
              <a:gd name="T3" fmla="*/ 1 h 70"/>
              <a:gd name="T4" fmla="*/ 25 w 50"/>
              <a:gd name="T5" fmla="*/ 3 h 70"/>
              <a:gd name="T6" fmla="*/ 22 w 50"/>
              <a:gd name="T7" fmla="*/ 7 h 70"/>
              <a:gd name="T8" fmla="*/ 19 w 50"/>
              <a:gd name="T9" fmla="*/ 10 h 70"/>
              <a:gd name="T10" fmla="*/ 16 w 50"/>
              <a:gd name="T11" fmla="*/ 14 h 70"/>
              <a:gd name="T12" fmla="*/ 13 w 50"/>
              <a:gd name="T13" fmla="*/ 17 h 70"/>
              <a:gd name="T14" fmla="*/ 11 w 50"/>
              <a:gd name="T15" fmla="*/ 20 h 70"/>
              <a:gd name="T16" fmla="*/ 8 w 50"/>
              <a:gd name="T17" fmla="*/ 22 h 70"/>
              <a:gd name="T18" fmla="*/ 5 w 50"/>
              <a:gd name="T19" fmla="*/ 24 h 70"/>
              <a:gd name="T20" fmla="*/ 3 w 50"/>
              <a:gd name="T21" fmla="*/ 26 h 70"/>
              <a:gd name="T22" fmla="*/ 1 w 50"/>
              <a:gd name="T23" fmla="*/ 28 h 70"/>
              <a:gd name="T24" fmla="*/ 0 w 50"/>
              <a:gd name="T25" fmla="*/ 31 h 70"/>
              <a:gd name="T26" fmla="*/ 0 w 50"/>
              <a:gd name="T27" fmla="*/ 34 h 70"/>
              <a:gd name="T28" fmla="*/ 1 w 50"/>
              <a:gd name="T29" fmla="*/ 37 h 70"/>
              <a:gd name="T30" fmla="*/ 2 w 50"/>
              <a:gd name="T31" fmla="*/ 40 h 70"/>
              <a:gd name="T32" fmla="*/ 4 w 50"/>
              <a:gd name="T33" fmla="*/ 43 h 70"/>
              <a:gd name="T34" fmla="*/ 5 w 50"/>
              <a:gd name="T35" fmla="*/ 46 h 70"/>
              <a:gd name="T36" fmla="*/ 7 w 50"/>
              <a:gd name="T37" fmla="*/ 50 h 70"/>
              <a:gd name="T38" fmla="*/ 8 w 50"/>
              <a:gd name="T39" fmla="*/ 53 h 70"/>
              <a:gd name="T40" fmla="*/ 8 w 50"/>
              <a:gd name="T41" fmla="*/ 56 h 70"/>
              <a:gd name="T42" fmla="*/ 10 w 50"/>
              <a:gd name="T43" fmla="*/ 60 h 70"/>
              <a:gd name="T44" fmla="*/ 12 w 50"/>
              <a:gd name="T45" fmla="*/ 63 h 70"/>
              <a:gd name="T46" fmla="*/ 14 w 50"/>
              <a:gd name="T47" fmla="*/ 65 h 70"/>
              <a:gd name="T48" fmla="*/ 18 w 50"/>
              <a:gd name="T49" fmla="*/ 68 h 70"/>
              <a:gd name="T50" fmla="*/ 23 w 50"/>
              <a:gd name="T51" fmla="*/ 69 h 70"/>
              <a:gd name="T52" fmla="*/ 28 w 50"/>
              <a:gd name="T53" fmla="*/ 70 h 70"/>
              <a:gd name="T54" fmla="*/ 32 w 50"/>
              <a:gd name="T55" fmla="*/ 69 h 70"/>
              <a:gd name="T56" fmla="*/ 37 w 50"/>
              <a:gd name="T57" fmla="*/ 67 h 70"/>
              <a:gd name="T58" fmla="*/ 41 w 50"/>
              <a:gd name="T59" fmla="*/ 64 h 70"/>
              <a:gd name="T60" fmla="*/ 45 w 50"/>
              <a:gd name="T61" fmla="*/ 59 h 70"/>
              <a:gd name="T62" fmla="*/ 48 w 50"/>
              <a:gd name="T63" fmla="*/ 52 h 70"/>
              <a:gd name="T64" fmla="*/ 50 w 50"/>
              <a:gd name="T65" fmla="*/ 43 h 70"/>
              <a:gd name="T66" fmla="*/ 50 w 50"/>
              <a:gd name="T67" fmla="*/ 41 h 70"/>
              <a:gd name="T68" fmla="*/ 49 w 50"/>
              <a:gd name="T69" fmla="*/ 36 h 70"/>
              <a:gd name="T70" fmla="*/ 49 w 50"/>
              <a:gd name="T71" fmla="*/ 28 h 70"/>
              <a:gd name="T72" fmla="*/ 47 w 50"/>
              <a:gd name="T73" fmla="*/ 21 h 70"/>
              <a:gd name="T74" fmla="*/ 46 w 50"/>
              <a:gd name="T75" fmla="*/ 17 h 70"/>
              <a:gd name="T76" fmla="*/ 45 w 50"/>
              <a:gd name="T77" fmla="*/ 14 h 70"/>
              <a:gd name="T78" fmla="*/ 44 w 50"/>
              <a:gd name="T79" fmla="*/ 10 h 70"/>
              <a:gd name="T80" fmla="*/ 43 w 50"/>
              <a:gd name="T81" fmla="*/ 7 h 70"/>
              <a:gd name="T82" fmla="*/ 42 w 50"/>
              <a:gd name="T83" fmla="*/ 4 h 70"/>
              <a:gd name="T84" fmla="*/ 40 w 50"/>
              <a:gd name="T85" fmla="*/ 2 h 70"/>
              <a:gd name="T86" fmla="*/ 37 w 50"/>
              <a:gd name="T87" fmla="*/ 0 h 70"/>
              <a:gd name="T88" fmla="*/ 33 w 50"/>
              <a:gd name="T89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50" h="70">
                <a:moveTo>
                  <a:pt x="33" y="0"/>
                </a:moveTo>
                <a:lnTo>
                  <a:pt x="29" y="1"/>
                </a:lnTo>
                <a:lnTo>
                  <a:pt x="25" y="3"/>
                </a:lnTo>
                <a:lnTo>
                  <a:pt x="22" y="7"/>
                </a:lnTo>
                <a:lnTo>
                  <a:pt x="19" y="10"/>
                </a:lnTo>
                <a:lnTo>
                  <a:pt x="16" y="14"/>
                </a:lnTo>
                <a:lnTo>
                  <a:pt x="13" y="17"/>
                </a:lnTo>
                <a:lnTo>
                  <a:pt x="11" y="20"/>
                </a:lnTo>
                <a:lnTo>
                  <a:pt x="8" y="22"/>
                </a:lnTo>
                <a:lnTo>
                  <a:pt x="5" y="24"/>
                </a:lnTo>
                <a:lnTo>
                  <a:pt x="3" y="26"/>
                </a:lnTo>
                <a:lnTo>
                  <a:pt x="1" y="28"/>
                </a:lnTo>
                <a:lnTo>
                  <a:pt x="0" y="31"/>
                </a:lnTo>
                <a:lnTo>
                  <a:pt x="0" y="34"/>
                </a:lnTo>
                <a:lnTo>
                  <a:pt x="1" y="37"/>
                </a:lnTo>
                <a:lnTo>
                  <a:pt x="2" y="40"/>
                </a:lnTo>
                <a:lnTo>
                  <a:pt x="4" y="43"/>
                </a:lnTo>
                <a:lnTo>
                  <a:pt x="5" y="46"/>
                </a:lnTo>
                <a:lnTo>
                  <a:pt x="7" y="50"/>
                </a:lnTo>
                <a:lnTo>
                  <a:pt x="8" y="53"/>
                </a:lnTo>
                <a:lnTo>
                  <a:pt x="8" y="56"/>
                </a:lnTo>
                <a:lnTo>
                  <a:pt x="10" y="60"/>
                </a:lnTo>
                <a:lnTo>
                  <a:pt x="12" y="63"/>
                </a:lnTo>
                <a:lnTo>
                  <a:pt x="14" y="65"/>
                </a:lnTo>
                <a:lnTo>
                  <a:pt x="18" y="68"/>
                </a:lnTo>
                <a:lnTo>
                  <a:pt x="23" y="69"/>
                </a:lnTo>
                <a:lnTo>
                  <a:pt x="28" y="70"/>
                </a:lnTo>
                <a:lnTo>
                  <a:pt x="32" y="69"/>
                </a:lnTo>
                <a:lnTo>
                  <a:pt x="37" y="67"/>
                </a:lnTo>
                <a:lnTo>
                  <a:pt x="41" y="64"/>
                </a:lnTo>
                <a:lnTo>
                  <a:pt x="45" y="59"/>
                </a:lnTo>
                <a:lnTo>
                  <a:pt x="48" y="52"/>
                </a:lnTo>
                <a:lnTo>
                  <a:pt x="50" y="43"/>
                </a:lnTo>
                <a:lnTo>
                  <a:pt x="50" y="41"/>
                </a:lnTo>
                <a:lnTo>
                  <a:pt x="49" y="36"/>
                </a:lnTo>
                <a:lnTo>
                  <a:pt x="49" y="28"/>
                </a:lnTo>
                <a:lnTo>
                  <a:pt x="47" y="21"/>
                </a:lnTo>
                <a:lnTo>
                  <a:pt x="46" y="17"/>
                </a:lnTo>
                <a:lnTo>
                  <a:pt x="45" y="14"/>
                </a:lnTo>
                <a:lnTo>
                  <a:pt x="44" y="10"/>
                </a:lnTo>
                <a:lnTo>
                  <a:pt x="43" y="7"/>
                </a:lnTo>
                <a:lnTo>
                  <a:pt x="42" y="4"/>
                </a:lnTo>
                <a:lnTo>
                  <a:pt x="40" y="2"/>
                </a:lnTo>
                <a:lnTo>
                  <a:pt x="37" y="0"/>
                </a:lnTo>
                <a:lnTo>
                  <a:pt x="33" y="0"/>
                </a:lnTo>
                <a:close/>
              </a:path>
            </a:pathLst>
          </a:custGeom>
          <a:solidFill>
            <a:srgbClr val="96563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9" name="Freeform 151"/>
          <p:cNvSpPr>
            <a:spLocks/>
          </p:cNvSpPr>
          <p:nvPr/>
        </p:nvSpPr>
        <p:spPr bwMode="auto">
          <a:xfrm>
            <a:off x="3168773" y="4776278"/>
            <a:ext cx="73025" cy="106363"/>
          </a:xfrm>
          <a:custGeom>
            <a:avLst/>
            <a:gdLst>
              <a:gd name="T0" fmla="*/ 30 w 46"/>
              <a:gd name="T1" fmla="*/ 0 h 67"/>
              <a:gd name="T2" fmla="*/ 27 w 46"/>
              <a:gd name="T3" fmla="*/ 1 h 67"/>
              <a:gd name="T4" fmla="*/ 23 w 46"/>
              <a:gd name="T5" fmla="*/ 4 h 67"/>
              <a:gd name="T6" fmla="*/ 20 w 46"/>
              <a:gd name="T7" fmla="*/ 7 h 67"/>
              <a:gd name="T8" fmla="*/ 17 w 46"/>
              <a:gd name="T9" fmla="*/ 10 h 67"/>
              <a:gd name="T10" fmla="*/ 15 w 46"/>
              <a:gd name="T11" fmla="*/ 14 h 67"/>
              <a:gd name="T12" fmla="*/ 12 w 46"/>
              <a:gd name="T13" fmla="*/ 17 h 67"/>
              <a:gd name="T14" fmla="*/ 10 w 46"/>
              <a:gd name="T15" fmla="*/ 20 h 67"/>
              <a:gd name="T16" fmla="*/ 7 w 46"/>
              <a:gd name="T17" fmla="*/ 22 h 67"/>
              <a:gd name="T18" fmla="*/ 4 w 46"/>
              <a:gd name="T19" fmla="*/ 23 h 67"/>
              <a:gd name="T20" fmla="*/ 3 w 46"/>
              <a:gd name="T21" fmla="*/ 25 h 67"/>
              <a:gd name="T22" fmla="*/ 1 w 46"/>
              <a:gd name="T23" fmla="*/ 28 h 67"/>
              <a:gd name="T24" fmla="*/ 0 w 46"/>
              <a:gd name="T25" fmla="*/ 30 h 67"/>
              <a:gd name="T26" fmla="*/ 0 w 46"/>
              <a:gd name="T27" fmla="*/ 33 h 67"/>
              <a:gd name="T28" fmla="*/ 0 w 46"/>
              <a:gd name="T29" fmla="*/ 36 h 67"/>
              <a:gd name="T30" fmla="*/ 1 w 46"/>
              <a:gd name="T31" fmla="*/ 39 h 67"/>
              <a:gd name="T32" fmla="*/ 3 w 46"/>
              <a:gd name="T33" fmla="*/ 42 h 67"/>
              <a:gd name="T34" fmla="*/ 5 w 46"/>
              <a:gd name="T35" fmla="*/ 44 h 67"/>
              <a:gd name="T36" fmla="*/ 6 w 46"/>
              <a:gd name="T37" fmla="*/ 48 h 67"/>
              <a:gd name="T38" fmla="*/ 7 w 46"/>
              <a:gd name="T39" fmla="*/ 51 h 67"/>
              <a:gd name="T40" fmla="*/ 8 w 46"/>
              <a:gd name="T41" fmla="*/ 54 h 67"/>
              <a:gd name="T42" fmla="*/ 9 w 46"/>
              <a:gd name="T43" fmla="*/ 57 h 67"/>
              <a:gd name="T44" fmla="*/ 10 w 46"/>
              <a:gd name="T45" fmla="*/ 60 h 67"/>
              <a:gd name="T46" fmla="*/ 13 w 46"/>
              <a:gd name="T47" fmla="*/ 62 h 67"/>
              <a:gd name="T48" fmla="*/ 17 w 46"/>
              <a:gd name="T49" fmla="*/ 65 h 67"/>
              <a:gd name="T50" fmla="*/ 21 w 46"/>
              <a:gd name="T51" fmla="*/ 66 h 67"/>
              <a:gd name="T52" fmla="*/ 26 w 46"/>
              <a:gd name="T53" fmla="*/ 67 h 67"/>
              <a:gd name="T54" fmla="*/ 30 w 46"/>
              <a:gd name="T55" fmla="*/ 66 h 67"/>
              <a:gd name="T56" fmla="*/ 35 w 46"/>
              <a:gd name="T57" fmla="*/ 64 h 67"/>
              <a:gd name="T58" fmla="*/ 39 w 46"/>
              <a:gd name="T59" fmla="*/ 61 h 67"/>
              <a:gd name="T60" fmla="*/ 42 w 46"/>
              <a:gd name="T61" fmla="*/ 56 h 67"/>
              <a:gd name="T62" fmla="*/ 45 w 46"/>
              <a:gd name="T63" fmla="*/ 50 h 67"/>
              <a:gd name="T64" fmla="*/ 46 w 46"/>
              <a:gd name="T65" fmla="*/ 41 h 67"/>
              <a:gd name="T66" fmla="*/ 46 w 46"/>
              <a:gd name="T67" fmla="*/ 39 h 67"/>
              <a:gd name="T68" fmla="*/ 46 w 46"/>
              <a:gd name="T69" fmla="*/ 34 h 67"/>
              <a:gd name="T70" fmla="*/ 46 w 46"/>
              <a:gd name="T71" fmla="*/ 27 h 67"/>
              <a:gd name="T72" fmla="*/ 44 w 46"/>
              <a:gd name="T73" fmla="*/ 20 h 67"/>
              <a:gd name="T74" fmla="*/ 43 w 46"/>
              <a:gd name="T75" fmla="*/ 17 h 67"/>
              <a:gd name="T76" fmla="*/ 42 w 46"/>
              <a:gd name="T77" fmla="*/ 13 h 67"/>
              <a:gd name="T78" fmla="*/ 42 w 46"/>
              <a:gd name="T79" fmla="*/ 10 h 67"/>
              <a:gd name="T80" fmla="*/ 41 w 46"/>
              <a:gd name="T81" fmla="*/ 7 h 67"/>
              <a:gd name="T82" fmla="*/ 39 w 46"/>
              <a:gd name="T83" fmla="*/ 4 h 67"/>
              <a:gd name="T84" fmla="*/ 37 w 46"/>
              <a:gd name="T85" fmla="*/ 2 h 67"/>
              <a:gd name="T86" fmla="*/ 34 w 46"/>
              <a:gd name="T87" fmla="*/ 1 h 67"/>
              <a:gd name="T88" fmla="*/ 30 w 46"/>
              <a:gd name="T89" fmla="*/ 0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6" h="67">
                <a:moveTo>
                  <a:pt x="30" y="0"/>
                </a:moveTo>
                <a:lnTo>
                  <a:pt x="27" y="1"/>
                </a:lnTo>
                <a:lnTo>
                  <a:pt x="23" y="4"/>
                </a:lnTo>
                <a:lnTo>
                  <a:pt x="20" y="7"/>
                </a:lnTo>
                <a:lnTo>
                  <a:pt x="17" y="10"/>
                </a:lnTo>
                <a:lnTo>
                  <a:pt x="15" y="14"/>
                </a:lnTo>
                <a:lnTo>
                  <a:pt x="12" y="17"/>
                </a:lnTo>
                <a:lnTo>
                  <a:pt x="10" y="20"/>
                </a:lnTo>
                <a:lnTo>
                  <a:pt x="7" y="22"/>
                </a:lnTo>
                <a:lnTo>
                  <a:pt x="4" y="23"/>
                </a:lnTo>
                <a:lnTo>
                  <a:pt x="3" y="25"/>
                </a:lnTo>
                <a:lnTo>
                  <a:pt x="1" y="28"/>
                </a:lnTo>
                <a:lnTo>
                  <a:pt x="0" y="30"/>
                </a:lnTo>
                <a:lnTo>
                  <a:pt x="0" y="33"/>
                </a:lnTo>
                <a:lnTo>
                  <a:pt x="0" y="36"/>
                </a:lnTo>
                <a:lnTo>
                  <a:pt x="1" y="39"/>
                </a:lnTo>
                <a:lnTo>
                  <a:pt x="3" y="42"/>
                </a:lnTo>
                <a:lnTo>
                  <a:pt x="5" y="44"/>
                </a:lnTo>
                <a:lnTo>
                  <a:pt x="6" y="48"/>
                </a:lnTo>
                <a:lnTo>
                  <a:pt x="7" y="51"/>
                </a:lnTo>
                <a:lnTo>
                  <a:pt x="8" y="54"/>
                </a:lnTo>
                <a:lnTo>
                  <a:pt x="9" y="57"/>
                </a:lnTo>
                <a:lnTo>
                  <a:pt x="10" y="60"/>
                </a:lnTo>
                <a:lnTo>
                  <a:pt x="13" y="62"/>
                </a:lnTo>
                <a:lnTo>
                  <a:pt x="17" y="65"/>
                </a:lnTo>
                <a:lnTo>
                  <a:pt x="21" y="66"/>
                </a:lnTo>
                <a:lnTo>
                  <a:pt x="26" y="67"/>
                </a:lnTo>
                <a:lnTo>
                  <a:pt x="30" y="66"/>
                </a:lnTo>
                <a:lnTo>
                  <a:pt x="35" y="64"/>
                </a:lnTo>
                <a:lnTo>
                  <a:pt x="39" y="61"/>
                </a:lnTo>
                <a:lnTo>
                  <a:pt x="42" y="56"/>
                </a:lnTo>
                <a:lnTo>
                  <a:pt x="45" y="50"/>
                </a:lnTo>
                <a:lnTo>
                  <a:pt x="46" y="41"/>
                </a:lnTo>
                <a:lnTo>
                  <a:pt x="46" y="39"/>
                </a:lnTo>
                <a:lnTo>
                  <a:pt x="46" y="34"/>
                </a:lnTo>
                <a:lnTo>
                  <a:pt x="46" y="27"/>
                </a:lnTo>
                <a:lnTo>
                  <a:pt x="44" y="20"/>
                </a:lnTo>
                <a:lnTo>
                  <a:pt x="43" y="17"/>
                </a:lnTo>
                <a:lnTo>
                  <a:pt x="42" y="13"/>
                </a:lnTo>
                <a:lnTo>
                  <a:pt x="42" y="10"/>
                </a:lnTo>
                <a:lnTo>
                  <a:pt x="41" y="7"/>
                </a:lnTo>
                <a:lnTo>
                  <a:pt x="39" y="4"/>
                </a:lnTo>
                <a:lnTo>
                  <a:pt x="37" y="2"/>
                </a:lnTo>
                <a:lnTo>
                  <a:pt x="34" y="1"/>
                </a:lnTo>
                <a:lnTo>
                  <a:pt x="30" y="0"/>
                </a:lnTo>
                <a:close/>
              </a:path>
            </a:pathLst>
          </a:custGeom>
          <a:solidFill>
            <a:srgbClr val="8235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0" name="Freeform 152"/>
          <p:cNvSpPr>
            <a:spLocks/>
          </p:cNvSpPr>
          <p:nvPr/>
        </p:nvSpPr>
        <p:spPr bwMode="auto">
          <a:xfrm>
            <a:off x="3171948" y="4781041"/>
            <a:ext cx="68263" cy="100013"/>
          </a:xfrm>
          <a:custGeom>
            <a:avLst/>
            <a:gdLst>
              <a:gd name="T0" fmla="*/ 43 w 43"/>
              <a:gd name="T1" fmla="*/ 38 h 63"/>
              <a:gd name="T2" fmla="*/ 43 w 43"/>
              <a:gd name="T3" fmla="*/ 37 h 63"/>
              <a:gd name="T4" fmla="*/ 43 w 43"/>
              <a:gd name="T5" fmla="*/ 32 h 63"/>
              <a:gd name="T6" fmla="*/ 43 w 43"/>
              <a:gd name="T7" fmla="*/ 25 h 63"/>
              <a:gd name="T8" fmla="*/ 41 w 43"/>
              <a:gd name="T9" fmla="*/ 19 h 63"/>
              <a:gd name="T10" fmla="*/ 40 w 43"/>
              <a:gd name="T11" fmla="*/ 15 h 63"/>
              <a:gd name="T12" fmla="*/ 40 w 43"/>
              <a:gd name="T13" fmla="*/ 12 h 63"/>
              <a:gd name="T14" fmla="*/ 39 w 43"/>
              <a:gd name="T15" fmla="*/ 9 h 63"/>
              <a:gd name="T16" fmla="*/ 38 w 43"/>
              <a:gd name="T17" fmla="*/ 6 h 63"/>
              <a:gd name="T18" fmla="*/ 36 w 43"/>
              <a:gd name="T19" fmla="*/ 3 h 63"/>
              <a:gd name="T20" fmla="*/ 34 w 43"/>
              <a:gd name="T21" fmla="*/ 1 h 63"/>
              <a:gd name="T22" fmla="*/ 32 w 43"/>
              <a:gd name="T23" fmla="*/ 0 h 63"/>
              <a:gd name="T24" fmla="*/ 28 w 43"/>
              <a:gd name="T25" fmla="*/ 0 h 63"/>
              <a:gd name="T26" fmla="*/ 25 w 43"/>
              <a:gd name="T27" fmla="*/ 1 h 63"/>
              <a:gd name="T28" fmla="*/ 21 w 43"/>
              <a:gd name="T29" fmla="*/ 3 h 63"/>
              <a:gd name="T30" fmla="*/ 19 w 43"/>
              <a:gd name="T31" fmla="*/ 6 h 63"/>
              <a:gd name="T32" fmla="*/ 16 w 43"/>
              <a:gd name="T33" fmla="*/ 9 h 63"/>
              <a:gd name="T34" fmla="*/ 14 w 43"/>
              <a:gd name="T35" fmla="*/ 13 h 63"/>
              <a:gd name="T36" fmla="*/ 11 w 43"/>
              <a:gd name="T37" fmla="*/ 16 h 63"/>
              <a:gd name="T38" fmla="*/ 9 w 43"/>
              <a:gd name="T39" fmla="*/ 18 h 63"/>
              <a:gd name="T40" fmla="*/ 6 w 43"/>
              <a:gd name="T41" fmla="*/ 20 h 63"/>
              <a:gd name="T42" fmla="*/ 4 w 43"/>
              <a:gd name="T43" fmla="*/ 22 h 63"/>
              <a:gd name="T44" fmla="*/ 2 w 43"/>
              <a:gd name="T45" fmla="*/ 23 h 63"/>
              <a:gd name="T46" fmla="*/ 1 w 43"/>
              <a:gd name="T47" fmla="*/ 26 h 63"/>
              <a:gd name="T48" fmla="*/ 0 w 43"/>
              <a:gd name="T49" fmla="*/ 28 h 63"/>
              <a:gd name="T50" fmla="*/ 0 w 43"/>
              <a:gd name="T51" fmla="*/ 31 h 63"/>
              <a:gd name="T52" fmla="*/ 0 w 43"/>
              <a:gd name="T53" fmla="*/ 34 h 63"/>
              <a:gd name="T54" fmla="*/ 1 w 43"/>
              <a:gd name="T55" fmla="*/ 36 h 63"/>
              <a:gd name="T56" fmla="*/ 3 w 43"/>
              <a:gd name="T57" fmla="*/ 39 h 63"/>
              <a:gd name="T58" fmla="*/ 4 w 43"/>
              <a:gd name="T59" fmla="*/ 42 h 63"/>
              <a:gd name="T60" fmla="*/ 6 w 43"/>
              <a:gd name="T61" fmla="*/ 45 h 63"/>
              <a:gd name="T62" fmla="*/ 6 w 43"/>
              <a:gd name="T63" fmla="*/ 48 h 63"/>
              <a:gd name="T64" fmla="*/ 7 w 43"/>
              <a:gd name="T65" fmla="*/ 50 h 63"/>
              <a:gd name="T66" fmla="*/ 8 w 43"/>
              <a:gd name="T67" fmla="*/ 53 h 63"/>
              <a:gd name="T68" fmla="*/ 10 w 43"/>
              <a:gd name="T69" fmla="*/ 56 h 63"/>
              <a:gd name="T70" fmla="*/ 12 w 43"/>
              <a:gd name="T71" fmla="*/ 59 h 63"/>
              <a:gd name="T72" fmla="*/ 16 w 43"/>
              <a:gd name="T73" fmla="*/ 61 h 63"/>
              <a:gd name="T74" fmla="*/ 20 w 43"/>
              <a:gd name="T75" fmla="*/ 62 h 63"/>
              <a:gd name="T76" fmla="*/ 24 w 43"/>
              <a:gd name="T77" fmla="*/ 63 h 63"/>
              <a:gd name="T78" fmla="*/ 28 w 43"/>
              <a:gd name="T79" fmla="*/ 62 h 63"/>
              <a:gd name="T80" fmla="*/ 32 w 43"/>
              <a:gd name="T81" fmla="*/ 60 h 63"/>
              <a:gd name="T82" fmla="*/ 36 w 43"/>
              <a:gd name="T83" fmla="*/ 57 h 63"/>
              <a:gd name="T84" fmla="*/ 39 w 43"/>
              <a:gd name="T85" fmla="*/ 52 h 63"/>
              <a:gd name="T86" fmla="*/ 42 w 43"/>
              <a:gd name="T87" fmla="*/ 46 h 63"/>
              <a:gd name="T88" fmla="*/ 43 w 43"/>
              <a:gd name="T89" fmla="*/ 38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3" h="63">
                <a:moveTo>
                  <a:pt x="43" y="38"/>
                </a:moveTo>
                <a:lnTo>
                  <a:pt x="43" y="37"/>
                </a:lnTo>
                <a:lnTo>
                  <a:pt x="43" y="32"/>
                </a:lnTo>
                <a:lnTo>
                  <a:pt x="43" y="25"/>
                </a:lnTo>
                <a:lnTo>
                  <a:pt x="41" y="19"/>
                </a:lnTo>
                <a:lnTo>
                  <a:pt x="40" y="15"/>
                </a:lnTo>
                <a:lnTo>
                  <a:pt x="40" y="12"/>
                </a:lnTo>
                <a:lnTo>
                  <a:pt x="39" y="9"/>
                </a:lnTo>
                <a:lnTo>
                  <a:pt x="38" y="6"/>
                </a:lnTo>
                <a:lnTo>
                  <a:pt x="36" y="3"/>
                </a:lnTo>
                <a:lnTo>
                  <a:pt x="34" y="1"/>
                </a:lnTo>
                <a:lnTo>
                  <a:pt x="32" y="0"/>
                </a:lnTo>
                <a:lnTo>
                  <a:pt x="28" y="0"/>
                </a:lnTo>
                <a:lnTo>
                  <a:pt x="25" y="1"/>
                </a:lnTo>
                <a:lnTo>
                  <a:pt x="21" y="3"/>
                </a:lnTo>
                <a:lnTo>
                  <a:pt x="19" y="6"/>
                </a:lnTo>
                <a:lnTo>
                  <a:pt x="16" y="9"/>
                </a:lnTo>
                <a:lnTo>
                  <a:pt x="14" y="13"/>
                </a:lnTo>
                <a:lnTo>
                  <a:pt x="11" y="16"/>
                </a:lnTo>
                <a:lnTo>
                  <a:pt x="9" y="18"/>
                </a:lnTo>
                <a:lnTo>
                  <a:pt x="6" y="20"/>
                </a:lnTo>
                <a:lnTo>
                  <a:pt x="4" y="22"/>
                </a:lnTo>
                <a:lnTo>
                  <a:pt x="2" y="23"/>
                </a:lnTo>
                <a:lnTo>
                  <a:pt x="1" y="26"/>
                </a:lnTo>
                <a:lnTo>
                  <a:pt x="0" y="28"/>
                </a:lnTo>
                <a:lnTo>
                  <a:pt x="0" y="31"/>
                </a:lnTo>
                <a:lnTo>
                  <a:pt x="0" y="34"/>
                </a:lnTo>
                <a:lnTo>
                  <a:pt x="1" y="36"/>
                </a:lnTo>
                <a:lnTo>
                  <a:pt x="3" y="39"/>
                </a:lnTo>
                <a:lnTo>
                  <a:pt x="4" y="42"/>
                </a:lnTo>
                <a:lnTo>
                  <a:pt x="6" y="45"/>
                </a:lnTo>
                <a:lnTo>
                  <a:pt x="6" y="48"/>
                </a:lnTo>
                <a:lnTo>
                  <a:pt x="7" y="50"/>
                </a:lnTo>
                <a:lnTo>
                  <a:pt x="8" y="53"/>
                </a:lnTo>
                <a:lnTo>
                  <a:pt x="10" y="56"/>
                </a:lnTo>
                <a:lnTo>
                  <a:pt x="12" y="59"/>
                </a:lnTo>
                <a:lnTo>
                  <a:pt x="16" y="61"/>
                </a:lnTo>
                <a:lnTo>
                  <a:pt x="20" y="62"/>
                </a:lnTo>
                <a:lnTo>
                  <a:pt x="24" y="63"/>
                </a:lnTo>
                <a:lnTo>
                  <a:pt x="28" y="62"/>
                </a:lnTo>
                <a:lnTo>
                  <a:pt x="32" y="60"/>
                </a:lnTo>
                <a:lnTo>
                  <a:pt x="36" y="57"/>
                </a:lnTo>
                <a:lnTo>
                  <a:pt x="39" y="52"/>
                </a:lnTo>
                <a:lnTo>
                  <a:pt x="42" y="46"/>
                </a:lnTo>
                <a:lnTo>
                  <a:pt x="43" y="38"/>
                </a:lnTo>
                <a:close/>
              </a:path>
            </a:pathLst>
          </a:custGeom>
          <a:solidFill>
            <a:srgbClr val="6B1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1" name="Freeform 153"/>
          <p:cNvSpPr>
            <a:spLocks/>
          </p:cNvSpPr>
          <p:nvPr/>
        </p:nvSpPr>
        <p:spPr bwMode="auto">
          <a:xfrm>
            <a:off x="2994148" y="4935028"/>
            <a:ext cx="533400" cy="527050"/>
          </a:xfrm>
          <a:custGeom>
            <a:avLst/>
            <a:gdLst>
              <a:gd name="T0" fmla="*/ 332 w 336"/>
              <a:gd name="T1" fmla="*/ 180 h 332"/>
              <a:gd name="T2" fmla="*/ 334 w 336"/>
              <a:gd name="T3" fmla="*/ 163 h 332"/>
              <a:gd name="T4" fmla="*/ 336 w 336"/>
              <a:gd name="T5" fmla="*/ 136 h 332"/>
              <a:gd name="T6" fmla="*/ 333 w 336"/>
              <a:gd name="T7" fmla="*/ 106 h 332"/>
              <a:gd name="T8" fmla="*/ 327 w 336"/>
              <a:gd name="T9" fmla="*/ 83 h 332"/>
              <a:gd name="T10" fmla="*/ 317 w 336"/>
              <a:gd name="T11" fmla="*/ 68 h 332"/>
              <a:gd name="T12" fmla="*/ 305 w 336"/>
              <a:gd name="T13" fmla="*/ 54 h 332"/>
              <a:gd name="T14" fmla="*/ 292 w 336"/>
              <a:gd name="T15" fmla="*/ 42 h 332"/>
              <a:gd name="T16" fmla="*/ 279 w 336"/>
              <a:gd name="T17" fmla="*/ 35 h 332"/>
              <a:gd name="T18" fmla="*/ 267 w 336"/>
              <a:gd name="T19" fmla="*/ 31 h 332"/>
              <a:gd name="T20" fmla="*/ 258 w 336"/>
              <a:gd name="T21" fmla="*/ 32 h 332"/>
              <a:gd name="T22" fmla="*/ 252 w 336"/>
              <a:gd name="T23" fmla="*/ 38 h 332"/>
              <a:gd name="T24" fmla="*/ 249 w 336"/>
              <a:gd name="T25" fmla="*/ 55 h 332"/>
              <a:gd name="T26" fmla="*/ 240 w 336"/>
              <a:gd name="T27" fmla="*/ 69 h 332"/>
              <a:gd name="T28" fmla="*/ 226 w 336"/>
              <a:gd name="T29" fmla="*/ 74 h 332"/>
              <a:gd name="T30" fmla="*/ 210 w 336"/>
              <a:gd name="T31" fmla="*/ 69 h 332"/>
              <a:gd name="T32" fmla="*/ 200 w 336"/>
              <a:gd name="T33" fmla="*/ 60 h 332"/>
              <a:gd name="T34" fmla="*/ 193 w 336"/>
              <a:gd name="T35" fmla="*/ 50 h 332"/>
              <a:gd name="T36" fmla="*/ 186 w 336"/>
              <a:gd name="T37" fmla="*/ 38 h 332"/>
              <a:gd name="T38" fmla="*/ 177 w 336"/>
              <a:gd name="T39" fmla="*/ 26 h 332"/>
              <a:gd name="T40" fmla="*/ 167 w 336"/>
              <a:gd name="T41" fmla="*/ 15 h 332"/>
              <a:gd name="T42" fmla="*/ 156 w 336"/>
              <a:gd name="T43" fmla="*/ 6 h 332"/>
              <a:gd name="T44" fmla="*/ 143 w 336"/>
              <a:gd name="T45" fmla="*/ 1 h 332"/>
              <a:gd name="T46" fmla="*/ 129 w 336"/>
              <a:gd name="T47" fmla="*/ 0 h 332"/>
              <a:gd name="T48" fmla="*/ 113 w 336"/>
              <a:gd name="T49" fmla="*/ 5 h 332"/>
              <a:gd name="T50" fmla="*/ 94 w 336"/>
              <a:gd name="T51" fmla="*/ 11 h 332"/>
              <a:gd name="T52" fmla="*/ 73 w 336"/>
              <a:gd name="T53" fmla="*/ 18 h 332"/>
              <a:gd name="T54" fmla="*/ 53 w 336"/>
              <a:gd name="T55" fmla="*/ 26 h 332"/>
              <a:gd name="T56" fmla="*/ 34 w 336"/>
              <a:gd name="T57" fmla="*/ 37 h 332"/>
              <a:gd name="T58" fmla="*/ 18 w 336"/>
              <a:gd name="T59" fmla="*/ 50 h 332"/>
              <a:gd name="T60" fmla="*/ 6 w 336"/>
              <a:gd name="T61" fmla="*/ 67 h 332"/>
              <a:gd name="T62" fmla="*/ 0 w 336"/>
              <a:gd name="T63" fmla="*/ 88 h 332"/>
              <a:gd name="T64" fmla="*/ 1 w 336"/>
              <a:gd name="T65" fmla="*/ 109 h 332"/>
              <a:gd name="T66" fmla="*/ 4 w 336"/>
              <a:gd name="T67" fmla="*/ 132 h 332"/>
              <a:gd name="T68" fmla="*/ 11 w 336"/>
              <a:gd name="T69" fmla="*/ 160 h 332"/>
              <a:gd name="T70" fmla="*/ 21 w 336"/>
              <a:gd name="T71" fmla="*/ 190 h 332"/>
              <a:gd name="T72" fmla="*/ 35 w 336"/>
              <a:gd name="T73" fmla="*/ 221 h 332"/>
              <a:gd name="T74" fmla="*/ 55 w 336"/>
              <a:gd name="T75" fmla="*/ 253 h 332"/>
              <a:gd name="T76" fmla="*/ 80 w 336"/>
              <a:gd name="T77" fmla="*/ 285 h 332"/>
              <a:gd name="T78" fmla="*/ 112 w 336"/>
              <a:gd name="T79" fmla="*/ 313 h 332"/>
              <a:gd name="T80" fmla="*/ 131 w 336"/>
              <a:gd name="T81" fmla="*/ 326 h 332"/>
              <a:gd name="T82" fmla="*/ 132 w 336"/>
              <a:gd name="T83" fmla="*/ 327 h 332"/>
              <a:gd name="T84" fmla="*/ 135 w 336"/>
              <a:gd name="T85" fmla="*/ 329 h 332"/>
              <a:gd name="T86" fmla="*/ 140 w 336"/>
              <a:gd name="T87" fmla="*/ 330 h 332"/>
              <a:gd name="T88" fmla="*/ 148 w 336"/>
              <a:gd name="T89" fmla="*/ 331 h 332"/>
              <a:gd name="T90" fmla="*/ 159 w 336"/>
              <a:gd name="T91" fmla="*/ 332 h 332"/>
              <a:gd name="T92" fmla="*/ 173 w 336"/>
              <a:gd name="T93" fmla="*/ 331 h 332"/>
              <a:gd name="T94" fmla="*/ 191 w 336"/>
              <a:gd name="T95" fmla="*/ 329 h 332"/>
              <a:gd name="T96" fmla="*/ 213 w 336"/>
              <a:gd name="T97" fmla="*/ 325 h 332"/>
              <a:gd name="T98" fmla="*/ 231 w 336"/>
              <a:gd name="T99" fmla="*/ 320 h 332"/>
              <a:gd name="T100" fmla="*/ 246 w 336"/>
              <a:gd name="T101" fmla="*/ 316 h 332"/>
              <a:gd name="T102" fmla="*/ 257 w 336"/>
              <a:gd name="T103" fmla="*/ 310 h 332"/>
              <a:gd name="T104" fmla="*/ 266 w 336"/>
              <a:gd name="T105" fmla="*/ 304 h 332"/>
              <a:gd name="T106" fmla="*/ 273 w 336"/>
              <a:gd name="T107" fmla="*/ 297 h 332"/>
              <a:gd name="T108" fmla="*/ 280 w 336"/>
              <a:gd name="T109" fmla="*/ 288 h 332"/>
              <a:gd name="T110" fmla="*/ 286 w 336"/>
              <a:gd name="T111" fmla="*/ 278 h 332"/>
              <a:gd name="T112" fmla="*/ 295 w 336"/>
              <a:gd name="T113" fmla="*/ 261 h 332"/>
              <a:gd name="T114" fmla="*/ 306 w 336"/>
              <a:gd name="T115" fmla="*/ 247 h 332"/>
              <a:gd name="T116" fmla="*/ 316 w 336"/>
              <a:gd name="T117" fmla="*/ 232 h 332"/>
              <a:gd name="T118" fmla="*/ 326 w 336"/>
              <a:gd name="T119" fmla="*/ 204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336" h="332">
                <a:moveTo>
                  <a:pt x="331" y="182"/>
                </a:moveTo>
                <a:lnTo>
                  <a:pt x="332" y="180"/>
                </a:lnTo>
                <a:lnTo>
                  <a:pt x="333" y="173"/>
                </a:lnTo>
                <a:lnTo>
                  <a:pt x="334" y="163"/>
                </a:lnTo>
                <a:lnTo>
                  <a:pt x="335" y="150"/>
                </a:lnTo>
                <a:lnTo>
                  <a:pt x="336" y="136"/>
                </a:lnTo>
                <a:lnTo>
                  <a:pt x="335" y="121"/>
                </a:lnTo>
                <a:lnTo>
                  <a:pt x="333" y="106"/>
                </a:lnTo>
                <a:lnTo>
                  <a:pt x="330" y="92"/>
                </a:lnTo>
                <a:lnTo>
                  <a:pt x="327" y="83"/>
                </a:lnTo>
                <a:lnTo>
                  <a:pt x="322" y="75"/>
                </a:lnTo>
                <a:lnTo>
                  <a:pt x="317" y="68"/>
                </a:lnTo>
                <a:lnTo>
                  <a:pt x="311" y="60"/>
                </a:lnTo>
                <a:lnTo>
                  <a:pt x="305" y="54"/>
                </a:lnTo>
                <a:lnTo>
                  <a:pt x="299" y="48"/>
                </a:lnTo>
                <a:lnTo>
                  <a:pt x="292" y="42"/>
                </a:lnTo>
                <a:lnTo>
                  <a:pt x="285" y="38"/>
                </a:lnTo>
                <a:lnTo>
                  <a:pt x="279" y="35"/>
                </a:lnTo>
                <a:lnTo>
                  <a:pt x="273" y="32"/>
                </a:lnTo>
                <a:lnTo>
                  <a:pt x="267" y="31"/>
                </a:lnTo>
                <a:lnTo>
                  <a:pt x="262" y="31"/>
                </a:lnTo>
                <a:lnTo>
                  <a:pt x="258" y="32"/>
                </a:lnTo>
                <a:lnTo>
                  <a:pt x="254" y="34"/>
                </a:lnTo>
                <a:lnTo>
                  <a:pt x="252" y="38"/>
                </a:lnTo>
                <a:lnTo>
                  <a:pt x="251" y="44"/>
                </a:lnTo>
                <a:lnTo>
                  <a:pt x="249" y="55"/>
                </a:lnTo>
                <a:lnTo>
                  <a:pt x="245" y="63"/>
                </a:lnTo>
                <a:lnTo>
                  <a:pt x="240" y="69"/>
                </a:lnTo>
                <a:lnTo>
                  <a:pt x="233" y="73"/>
                </a:lnTo>
                <a:lnTo>
                  <a:pt x="226" y="74"/>
                </a:lnTo>
                <a:lnTo>
                  <a:pt x="218" y="73"/>
                </a:lnTo>
                <a:lnTo>
                  <a:pt x="210" y="69"/>
                </a:lnTo>
                <a:lnTo>
                  <a:pt x="204" y="64"/>
                </a:lnTo>
                <a:lnTo>
                  <a:pt x="200" y="60"/>
                </a:lnTo>
                <a:lnTo>
                  <a:pt x="197" y="55"/>
                </a:lnTo>
                <a:lnTo>
                  <a:pt x="193" y="50"/>
                </a:lnTo>
                <a:lnTo>
                  <a:pt x="189" y="44"/>
                </a:lnTo>
                <a:lnTo>
                  <a:pt x="186" y="38"/>
                </a:lnTo>
                <a:lnTo>
                  <a:pt x="181" y="32"/>
                </a:lnTo>
                <a:lnTo>
                  <a:pt x="177" y="26"/>
                </a:lnTo>
                <a:lnTo>
                  <a:pt x="172" y="21"/>
                </a:lnTo>
                <a:lnTo>
                  <a:pt x="167" y="15"/>
                </a:lnTo>
                <a:lnTo>
                  <a:pt x="162" y="10"/>
                </a:lnTo>
                <a:lnTo>
                  <a:pt x="156" y="6"/>
                </a:lnTo>
                <a:lnTo>
                  <a:pt x="150" y="3"/>
                </a:lnTo>
                <a:lnTo>
                  <a:pt x="143" y="1"/>
                </a:lnTo>
                <a:lnTo>
                  <a:pt x="137" y="0"/>
                </a:lnTo>
                <a:lnTo>
                  <a:pt x="129" y="0"/>
                </a:lnTo>
                <a:lnTo>
                  <a:pt x="121" y="2"/>
                </a:lnTo>
                <a:lnTo>
                  <a:pt x="113" y="5"/>
                </a:lnTo>
                <a:lnTo>
                  <a:pt x="104" y="8"/>
                </a:lnTo>
                <a:lnTo>
                  <a:pt x="94" y="11"/>
                </a:lnTo>
                <a:lnTo>
                  <a:pt x="84" y="14"/>
                </a:lnTo>
                <a:lnTo>
                  <a:pt x="73" y="18"/>
                </a:lnTo>
                <a:lnTo>
                  <a:pt x="63" y="22"/>
                </a:lnTo>
                <a:lnTo>
                  <a:pt x="53" y="26"/>
                </a:lnTo>
                <a:lnTo>
                  <a:pt x="43" y="31"/>
                </a:lnTo>
                <a:lnTo>
                  <a:pt x="34" y="37"/>
                </a:lnTo>
                <a:lnTo>
                  <a:pt x="25" y="43"/>
                </a:lnTo>
                <a:lnTo>
                  <a:pt x="18" y="50"/>
                </a:lnTo>
                <a:lnTo>
                  <a:pt x="11" y="58"/>
                </a:lnTo>
                <a:lnTo>
                  <a:pt x="6" y="67"/>
                </a:lnTo>
                <a:lnTo>
                  <a:pt x="2" y="77"/>
                </a:lnTo>
                <a:lnTo>
                  <a:pt x="0" y="88"/>
                </a:lnTo>
                <a:lnTo>
                  <a:pt x="0" y="100"/>
                </a:lnTo>
                <a:lnTo>
                  <a:pt x="1" y="109"/>
                </a:lnTo>
                <a:lnTo>
                  <a:pt x="2" y="120"/>
                </a:lnTo>
                <a:lnTo>
                  <a:pt x="4" y="132"/>
                </a:lnTo>
                <a:lnTo>
                  <a:pt x="7" y="145"/>
                </a:lnTo>
                <a:lnTo>
                  <a:pt x="11" y="160"/>
                </a:lnTo>
                <a:lnTo>
                  <a:pt x="15" y="174"/>
                </a:lnTo>
                <a:lnTo>
                  <a:pt x="21" y="190"/>
                </a:lnTo>
                <a:lnTo>
                  <a:pt x="27" y="205"/>
                </a:lnTo>
                <a:lnTo>
                  <a:pt x="35" y="221"/>
                </a:lnTo>
                <a:lnTo>
                  <a:pt x="44" y="237"/>
                </a:lnTo>
                <a:lnTo>
                  <a:pt x="55" y="253"/>
                </a:lnTo>
                <a:lnTo>
                  <a:pt x="67" y="269"/>
                </a:lnTo>
                <a:lnTo>
                  <a:pt x="80" y="285"/>
                </a:lnTo>
                <a:lnTo>
                  <a:pt x="95" y="299"/>
                </a:lnTo>
                <a:lnTo>
                  <a:pt x="112" y="313"/>
                </a:lnTo>
                <a:lnTo>
                  <a:pt x="131" y="326"/>
                </a:lnTo>
                <a:lnTo>
                  <a:pt x="131" y="326"/>
                </a:lnTo>
                <a:lnTo>
                  <a:pt x="131" y="326"/>
                </a:lnTo>
                <a:lnTo>
                  <a:pt x="132" y="327"/>
                </a:lnTo>
                <a:lnTo>
                  <a:pt x="134" y="328"/>
                </a:lnTo>
                <a:lnTo>
                  <a:pt x="135" y="329"/>
                </a:lnTo>
                <a:lnTo>
                  <a:pt x="137" y="329"/>
                </a:lnTo>
                <a:lnTo>
                  <a:pt x="140" y="330"/>
                </a:lnTo>
                <a:lnTo>
                  <a:pt x="144" y="331"/>
                </a:lnTo>
                <a:lnTo>
                  <a:pt x="148" y="331"/>
                </a:lnTo>
                <a:lnTo>
                  <a:pt x="153" y="332"/>
                </a:lnTo>
                <a:lnTo>
                  <a:pt x="159" y="332"/>
                </a:lnTo>
                <a:lnTo>
                  <a:pt x="165" y="332"/>
                </a:lnTo>
                <a:lnTo>
                  <a:pt x="173" y="331"/>
                </a:lnTo>
                <a:lnTo>
                  <a:pt x="182" y="330"/>
                </a:lnTo>
                <a:lnTo>
                  <a:pt x="191" y="329"/>
                </a:lnTo>
                <a:lnTo>
                  <a:pt x="202" y="327"/>
                </a:lnTo>
                <a:lnTo>
                  <a:pt x="213" y="325"/>
                </a:lnTo>
                <a:lnTo>
                  <a:pt x="223" y="323"/>
                </a:lnTo>
                <a:lnTo>
                  <a:pt x="231" y="320"/>
                </a:lnTo>
                <a:lnTo>
                  <a:pt x="239" y="318"/>
                </a:lnTo>
                <a:lnTo>
                  <a:pt x="246" y="316"/>
                </a:lnTo>
                <a:lnTo>
                  <a:pt x="252" y="313"/>
                </a:lnTo>
                <a:lnTo>
                  <a:pt x="257" y="310"/>
                </a:lnTo>
                <a:lnTo>
                  <a:pt x="262" y="307"/>
                </a:lnTo>
                <a:lnTo>
                  <a:pt x="266" y="304"/>
                </a:lnTo>
                <a:lnTo>
                  <a:pt x="270" y="301"/>
                </a:lnTo>
                <a:lnTo>
                  <a:pt x="273" y="297"/>
                </a:lnTo>
                <a:lnTo>
                  <a:pt x="277" y="292"/>
                </a:lnTo>
                <a:lnTo>
                  <a:pt x="280" y="288"/>
                </a:lnTo>
                <a:lnTo>
                  <a:pt x="283" y="283"/>
                </a:lnTo>
                <a:lnTo>
                  <a:pt x="286" y="278"/>
                </a:lnTo>
                <a:lnTo>
                  <a:pt x="289" y="272"/>
                </a:lnTo>
                <a:lnTo>
                  <a:pt x="295" y="261"/>
                </a:lnTo>
                <a:lnTo>
                  <a:pt x="301" y="253"/>
                </a:lnTo>
                <a:lnTo>
                  <a:pt x="306" y="247"/>
                </a:lnTo>
                <a:lnTo>
                  <a:pt x="311" y="240"/>
                </a:lnTo>
                <a:lnTo>
                  <a:pt x="316" y="232"/>
                </a:lnTo>
                <a:lnTo>
                  <a:pt x="321" y="221"/>
                </a:lnTo>
                <a:lnTo>
                  <a:pt x="326" y="204"/>
                </a:lnTo>
                <a:lnTo>
                  <a:pt x="331" y="18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2" name="Freeform 154"/>
          <p:cNvSpPr>
            <a:spLocks/>
          </p:cNvSpPr>
          <p:nvPr/>
        </p:nvSpPr>
        <p:spPr bwMode="auto">
          <a:xfrm>
            <a:off x="2998911" y="4939791"/>
            <a:ext cx="522288" cy="514350"/>
          </a:xfrm>
          <a:custGeom>
            <a:avLst/>
            <a:gdLst>
              <a:gd name="T0" fmla="*/ 321 w 329"/>
              <a:gd name="T1" fmla="*/ 82 h 324"/>
              <a:gd name="T2" fmla="*/ 311 w 329"/>
              <a:gd name="T3" fmla="*/ 66 h 324"/>
              <a:gd name="T4" fmla="*/ 300 w 329"/>
              <a:gd name="T5" fmla="*/ 53 h 324"/>
              <a:gd name="T6" fmla="*/ 288 w 329"/>
              <a:gd name="T7" fmla="*/ 42 h 324"/>
              <a:gd name="T8" fmla="*/ 276 w 329"/>
              <a:gd name="T9" fmla="*/ 34 h 324"/>
              <a:gd name="T10" fmla="*/ 264 w 329"/>
              <a:gd name="T11" fmla="*/ 30 h 324"/>
              <a:gd name="T12" fmla="*/ 255 w 329"/>
              <a:gd name="T13" fmla="*/ 31 h 324"/>
              <a:gd name="T14" fmla="*/ 250 w 329"/>
              <a:gd name="T15" fmla="*/ 37 h 324"/>
              <a:gd name="T16" fmla="*/ 248 w 329"/>
              <a:gd name="T17" fmla="*/ 53 h 324"/>
              <a:gd name="T18" fmla="*/ 238 w 329"/>
              <a:gd name="T19" fmla="*/ 67 h 324"/>
              <a:gd name="T20" fmla="*/ 224 w 329"/>
              <a:gd name="T21" fmla="*/ 72 h 324"/>
              <a:gd name="T22" fmla="*/ 208 w 329"/>
              <a:gd name="T23" fmla="*/ 68 h 324"/>
              <a:gd name="T24" fmla="*/ 200 w 329"/>
              <a:gd name="T25" fmla="*/ 62 h 324"/>
              <a:gd name="T26" fmla="*/ 196 w 329"/>
              <a:gd name="T27" fmla="*/ 58 h 324"/>
              <a:gd name="T28" fmla="*/ 191 w 329"/>
              <a:gd name="T29" fmla="*/ 51 h 324"/>
              <a:gd name="T30" fmla="*/ 185 w 329"/>
              <a:gd name="T31" fmla="*/ 41 h 324"/>
              <a:gd name="T32" fmla="*/ 177 w 329"/>
              <a:gd name="T33" fmla="*/ 31 h 324"/>
              <a:gd name="T34" fmla="*/ 169 w 329"/>
              <a:gd name="T35" fmla="*/ 21 h 324"/>
              <a:gd name="T36" fmla="*/ 160 w 329"/>
              <a:gd name="T37" fmla="*/ 12 h 324"/>
              <a:gd name="T38" fmla="*/ 150 w 329"/>
              <a:gd name="T39" fmla="*/ 5 h 324"/>
              <a:gd name="T40" fmla="*/ 139 w 329"/>
              <a:gd name="T41" fmla="*/ 1 h 324"/>
              <a:gd name="T42" fmla="*/ 126 w 329"/>
              <a:gd name="T43" fmla="*/ 1 h 324"/>
              <a:gd name="T44" fmla="*/ 111 w 329"/>
              <a:gd name="T45" fmla="*/ 5 h 324"/>
              <a:gd name="T46" fmla="*/ 92 w 329"/>
              <a:gd name="T47" fmla="*/ 11 h 324"/>
              <a:gd name="T48" fmla="*/ 72 w 329"/>
              <a:gd name="T49" fmla="*/ 18 h 324"/>
              <a:gd name="T50" fmla="*/ 52 w 329"/>
              <a:gd name="T51" fmla="*/ 27 h 324"/>
              <a:gd name="T52" fmla="*/ 34 w 329"/>
              <a:gd name="T53" fmla="*/ 38 h 324"/>
              <a:gd name="T54" fmla="*/ 18 w 329"/>
              <a:gd name="T55" fmla="*/ 50 h 324"/>
              <a:gd name="T56" fmla="*/ 7 w 329"/>
              <a:gd name="T57" fmla="*/ 66 h 324"/>
              <a:gd name="T58" fmla="*/ 1 w 329"/>
              <a:gd name="T59" fmla="*/ 86 h 324"/>
              <a:gd name="T60" fmla="*/ 1 w 329"/>
              <a:gd name="T61" fmla="*/ 107 h 324"/>
              <a:gd name="T62" fmla="*/ 4 w 329"/>
              <a:gd name="T63" fmla="*/ 129 h 324"/>
              <a:gd name="T64" fmla="*/ 11 w 329"/>
              <a:gd name="T65" fmla="*/ 156 h 324"/>
              <a:gd name="T66" fmla="*/ 21 w 329"/>
              <a:gd name="T67" fmla="*/ 185 h 324"/>
              <a:gd name="T68" fmla="*/ 35 w 329"/>
              <a:gd name="T69" fmla="*/ 216 h 324"/>
              <a:gd name="T70" fmla="*/ 54 w 329"/>
              <a:gd name="T71" fmla="*/ 248 h 324"/>
              <a:gd name="T72" fmla="*/ 79 w 329"/>
              <a:gd name="T73" fmla="*/ 278 h 324"/>
              <a:gd name="T74" fmla="*/ 110 w 329"/>
              <a:gd name="T75" fmla="*/ 306 h 324"/>
              <a:gd name="T76" fmla="*/ 129 w 329"/>
              <a:gd name="T77" fmla="*/ 318 h 324"/>
              <a:gd name="T78" fmla="*/ 130 w 329"/>
              <a:gd name="T79" fmla="*/ 320 h 324"/>
              <a:gd name="T80" fmla="*/ 133 w 329"/>
              <a:gd name="T81" fmla="*/ 321 h 324"/>
              <a:gd name="T82" fmla="*/ 138 w 329"/>
              <a:gd name="T83" fmla="*/ 323 h 324"/>
              <a:gd name="T84" fmla="*/ 145 w 329"/>
              <a:gd name="T85" fmla="*/ 324 h 324"/>
              <a:gd name="T86" fmla="*/ 156 w 329"/>
              <a:gd name="T87" fmla="*/ 324 h 324"/>
              <a:gd name="T88" fmla="*/ 170 w 329"/>
              <a:gd name="T89" fmla="*/ 324 h 324"/>
              <a:gd name="T90" fmla="*/ 188 w 329"/>
              <a:gd name="T91" fmla="*/ 321 h 324"/>
              <a:gd name="T92" fmla="*/ 209 w 329"/>
              <a:gd name="T93" fmla="*/ 317 h 324"/>
              <a:gd name="T94" fmla="*/ 227 w 329"/>
              <a:gd name="T95" fmla="*/ 313 h 324"/>
              <a:gd name="T96" fmla="*/ 241 w 329"/>
              <a:gd name="T97" fmla="*/ 308 h 324"/>
              <a:gd name="T98" fmla="*/ 252 w 329"/>
              <a:gd name="T99" fmla="*/ 303 h 324"/>
              <a:gd name="T100" fmla="*/ 261 w 329"/>
              <a:gd name="T101" fmla="*/ 297 h 324"/>
              <a:gd name="T102" fmla="*/ 268 w 329"/>
              <a:gd name="T103" fmla="*/ 290 h 324"/>
              <a:gd name="T104" fmla="*/ 275 w 329"/>
              <a:gd name="T105" fmla="*/ 281 h 324"/>
              <a:gd name="T106" fmla="*/ 281 w 329"/>
              <a:gd name="T107" fmla="*/ 271 h 324"/>
              <a:gd name="T108" fmla="*/ 290 w 329"/>
              <a:gd name="T109" fmla="*/ 255 h 324"/>
              <a:gd name="T110" fmla="*/ 301 w 329"/>
              <a:gd name="T111" fmla="*/ 241 h 324"/>
              <a:gd name="T112" fmla="*/ 310 w 329"/>
              <a:gd name="T113" fmla="*/ 227 h 324"/>
              <a:gd name="T114" fmla="*/ 320 w 329"/>
              <a:gd name="T115" fmla="*/ 200 h 324"/>
              <a:gd name="T116" fmla="*/ 325 w 329"/>
              <a:gd name="T117" fmla="*/ 176 h 324"/>
              <a:gd name="T118" fmla="*/ 328 w 329"/>
              <a:gd name="T119" fmla="*/ 159 h 324"/>
              <a:gd name="T120" fmla="*/ 329 w 329"/>
              <a:gd name="T121" fmla="*/ 133 h 324"/>
              <a:gd name="T122" fmla="*/ 327 w 329"/>
              <a:gd name="T123" fmla="*/ 103 h 3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29" h="324">
                <a:moveTo>
                  <a:pt x="324" y="90"/>
                </a:moveTo>
                <a:lnTo>
                  <a:pt x="321" y="82"/>
                </a:lnTo>
                <a:lnTo>
                  <a:pt x="316" y="74"/>
                </a:lnTo>
                <a:lnTo>
                  <a:pt x="311" y="66"/>
                </a:lnTo>
                <a:lnTo>
                  <a:pt x="306" y="60"/>
                </a:lnTo>
                <a:lnTo>
                  <a:pt x="300" y="53"/>
                </a:lnTo>
                <a:lnTo>
                  <a:pt x="294" y="47"/>
                </a:lnTo>
                <a:lnTo>
                  <a:pt x="288" y="42"/>
                </a:lnTo>
                <a:lnTo>
                  <a:pt x="282" y="38"/>
                </a:lnTo>
                <a:lnTo>
                  <a:pt x="276" y="34"/>
                </a:lnTo>
                <a:lnTo>
                  <a:pt x="270" y="32"/>
                </a:lnTo>
                <a:lnTo>
                  <a:pt x="264" y="30"/>
                </a:lnTo>
                <a:lnTo>
                  <a:pt x="259" y="30"/>
                </a:lnTo>
                <a:lnTo>
                  <a:pt x="255" y="31"/>
                </a:lnTo>
                <a:lnTo>
                  <a:pt x="252" y="33"/>
                </a:lnTo>
                <a:lnTo>
                  <a:pt x="250" y="37"/>
                </a:lnTo>
                <a:lnTo>
                  <a:pt x="249" y="42"/>
                </a:lnTo>
                <a:lnTo>
                  <a:pt x="248" y="53"/>
                </a:lnTo>
                <a:lnTo>
                  <a:pt x="244" y="62"/>
                </a:lnTo>
                <a:lnTo>
                  <a:pt x="238" y="67"/>
                </a:lnTo>
                <a:lnTo>
                  <a:pt x="231" y="71"/>
                </a:lnTo>
                <a:lnTo>
                  <a:pt x="224" y="72"/>
                </a:lnTo>
                <a:lnTo>
                  <a:pt x="216" y="71"/>
                </a:lnTo>
                <a:lnTo>
                  <a:pt x="208" y="68"/>
                </a:lnTo>
                <a:lnTo>
                  <a:pt x="201" y="63"/>
                </a:lnTo>
                <a:lnTo>
                  <a:pt x="200" y="62"/>
                </a:lnTo>
                <a:lnTo>
                  <a:pt x="198" y="60"/>
                </a:lnTo>
                <a:lnTo>
                  <a:pt x="196" y="58"/>
                </a:lnTo>
                <a:lnTo>
                  <a:pt x="194" y="56"/>
                </a:lnTo>
                <a:lnTo>
                  <a:pt x="191" y="51"/>
                </a:lnTo>
                <a:lnTo>
                  <a:pt x="188" y="47"/>
                </a:lnTo>
                <a:lnTo>
                  <a:pt x="185" y="41"/>
                </a:lnTo>
                <a:lnTo>
                  <a:pt x="181" y="36"/>
                </a:lnTo>
                <a:lnTo>
                  <a:pt x="177" y="31"/>
                </a:lnTo>
                <a:lnTo>
                  <a:pt x="173" y="26"/>
                </a:lnTo>
                <a:lnTo>
                  <a:pt x="169" y="21"/>
                </a:lnTo>
                <a:lnTo>
                  <a:pt x="165" y="16"/>
                </a:lnTo>
                <a:lnTo>
                  <a:pt x="160" y="12"/>
                </a:lnTo>
                <a:lnTo>
                  <a:pt x="155" y="8"/>
                </a:lnTo>
                <a:lnTo>
                  <a:pt x="150" y="5"/>
                </a:lnTo>
                <a:lnTo>
                  <a:pt x="145" y="2"/>
                </a:lnTo>
                <a:lnTo>
                  <a:pt x="139" y="1"/>
                </a:lnTo>
                <a:lnTo>
                  <a:pt x="132" y="0"/>
                </a:lnTo>
                <a:lnTo>
                  <a:pt x="126" y="1"/>
                </a:lnTo>
                <a:lnTo>
                  <a:pt x="119" y="2"/>
                </a:lnTo>
                <a:lnTo>
                  <a:pt x="111" y="5"/>
                </a:lnTo>
                <a:lnTo>
                  <a:pt x="102" y="8"/>
                </a:lnTo>
                <a:lnTo>
                  <a:pt x="92" y="11"/>
                </a:lnTo>
                <a:lnTo>
                  <a:pt x="82" y="15"/>
                </a:lnTo>
                <a:lnTo>
                  <a:pt x="72" y="18"/>
                </a:lnTo>
                <a:lnTo>
                  <a:pt x="62" y="22"/>
                </a:lnTo>
                <a:lnTo>
                  <a:pt x="52" y="27"/>
                </a:lnTo>
                <a:lnTo>
                  <a:pt x="43" y="32"/>
                </a:lnTo>
                <a:lnTo>
                  <a:pt x="34" y="38"/>
                </a:lnTo>
                <a:lnTo>
                  <a:pt x="25" y="44"/>
                </a:lnTo>
                <a:lnTo>
                  <a:pt x="18" y="50"/>
                </a:lnTo>
                <a:lnTo>
                  <a:pt x="11" y="58"/>
                </a:lnTo>
                <a:lnTo>
                  <a:pt x="7" y="66"/>
                </a:lnTo>
                <a:lnTo>
                  <a:pt x="3" y="76"/>
                </a:lnTo>
                <a:lnTo>
                  <a:pt x="1" y="86"/>
                </a:lnTo>
                <a:lnTo>
                  <a:pt x="0" y="97"/>
                </a:lnTo>
                <a:lnTo>
                  <a:pt x="1" y="107"/>
                </a:lnTo>
                <a:lnTo>
                  <a:pt x="3" y="117"/>
                </a:lnTo>
                <a:lnTo>
                  <a:pt x="4" y="129"/>
                </a:lnTo>
                <a:lnTo>
                  <a:pt x="7" y="142"/>
                </a:lnTo>
                <a:lnTo>
                  <a:pt x="11" y="156"/>
                </a:lnTo>
                <a:lnTo>
                  <a:pt x="15" y="170"/>
                </a:lnTo>
                <a:lnTo>
                  <a:pt x="21" y="185"/>
                </a:lnTo>
                <a:lnTo>
                  <a:pt x="27" y="201"/>
                </a:lnTo>
                <a:lnTo>
                  <a:pt x="35" y="216"/>
                </a:lnTo>
                <a:lnTo>
                  <a:pt x="44" y="232"/>
                </a:lnTo>
                <a:lnTo>
                  <a:pt x="54" y="248"/>
                </a:lnTo>
                <a:lnTo>
                  <a:pt x="66" y="263"/>
                </a:lnTo>
                <a:lnTo>
                  <a:pt x="79" y="278"/>
                </a:lnTo>
                <a:lnTo>
                  <a:pt x="94" y="292"/>
                </a:lnTo>
                <a:lnTo>
                  <a:pt x="110" y="306"/>
                </a:lnTo>
                <a:lnTo>
                  <a:pt x="129" y="318"/>
                </a:lnTo>
                <a:lnTo>
                  <a:pt x="129" y="318"/>
                </a:lnTo>
                <a:lnTo>
                  <a:pt x="129" y="319"/>
                </a:lnTo>
                <a:lnTo>
                  <a:pt x="130" y="320"/>
                </a:lnTo>
                <a:lnTo>
                  <a:pt x="131" y="320"/>
                </a:lnTo>
                <a:lnTo>
                  <a:pt x="133" y="321"/>
                </a:lnTo>
                <a:lnTo>
                  <a:pt x="135" y="322"/>
                </a:lnTo>
                <a:lnTo>
                  <a:pt x="138" y="323"/>
                </a:lnTo>
                <a:lnTo>
                  <a:pt x="141" y="323"/>
                </a:lnTo>
                <a:lnTo>
                  <a:pt x="145" y="324"/>
                </a:lnTo>
                <a:lnTo>
                  <a:pt x="150" y="324"/>
                </a:lnTo>
                <a:lnTo>
                  <a:pt x="156" y="324"/>
                </a:lnTo>
                <a:lnTo>
                  <a:pt x="162" y="324"/>
                </a:lnTo>
                <a:lnTo>
                  <a:pt x="170" y="324"/>
                </a:lnTo>
                <a:lnTo>
                  <a:pt x="179" y="323"/>
                </a:lnTo>
                <a:lnTo>
                  <a:pt x="188" y="321"/>
                </a:lnTo>
                <a:lnTo>
                  <a:pt x="199" y="320"/>
                </a:lnTo>
                <a:lnTo>
                  <a:pt x="209" y="317"/>
                </a:lnTo>
                <a:lnTo>
                  <a:pt x="218" y="315"/>
                </a:lnTo>
                <a:lnTo>
                  <a:pt x="227" y="313"/>
                </a:lnTo>
                <a:lnTo>
                  <a:pt x="234" y="311"/>
                </a:lnTo>
                <a:lnTo>
                  <a:pt x="241" y="308"/>
                </a:lnTo>
                <a:lnTo>
                  <a:pt x="247" y="306"/>
                </a:lnTo>
                <a:lnTo>
                  <a:pt x="252" y="303"/>
                </a:lnTo>
                <a:lnTo>
                  <a:pt x="257" y="300"/>
                </a:lnTo>
                <a:lnTo>
                  <a:pt x="261" y="297"/>
                </a:lnTo>
                <a:lnTo>
                  <a:pt x="265" y="294"/>
                </a:lnTo>
                <a:lnTo>
                  <a:pt x="268" y="290"/>
                </a:lnTo>
                <a:lnTo>
                  <a:pt x="272" y="286"/>
                </a:lnTo>
                <a:lnTo>
                  <a:pt x="275" y="281"/>
                </a:lnTo>
                <a:lnTo>
                  <a:pt x="278" y="276"/>
                </a:lnTo>
                <a:lnTo>
                  <a:pt x="281" y="271"/>
                </a:lnTo>
                <a:lnTo>
                  <a:pt x="284" y="265"/>
                </a:lnTo>
                <a:lnTo>
                  <a:pt x="290" y="255"/>
                </a:lnTo>
                <a:lnTo>
                  <a:pt x="295" y="247"/>
                </a:lnTo>
                <a:lnTo>
                  <a:pt x="301" y="241"/>
                </a:lnTo>
                <a:lnTo>
                  <a:pt x="305" y="235"/>
                </a:lnTo>
                <a:lnTo>
                  <a:pt x="310" y="227"/>
                </a:lnTo>
                <a:lnTo>
                  <a:pt x="315" y="215"/>
                </a:lnTo>
                <a:lnTo>
                  <a:pt x="320" y="200"/>
                </a:lnTo>
                <a:lnTo>
                  <a:pt x="325" y="178"/>
                </a:lnTo>
                <a:lnTo>
                  <a:pt x="325" y="176"/>
                </a:lnTo>
                <a:lnTo>
                  <a:pt x="327" y="169"/>
                </a:lnTo>
                <a:lnTo>
                  <a:pt x="328" y="159"/>
                </a:lnTo>
                <a:lnTo>
                  <a:pt x="329" y="147"/>
                </a:lnTo>
                <a:lnTo>
                  <a:pt x="329" y="133"/>
                </a:lnTo>
                <a:lnTo>
                  <a:pt x="329" y="118"/>
                </a:lnTo>
                <a:lnTo>
                  <a:pt x="327" y="103"/>
                </a:lnTo>
                <a:lnTo>
                  <a:pt x="324" y="90"/>
                </a:lnTo>
                <a:close/>
              </a:path>
            </a:pathLst>
          </a:custGeom>
          <a:solidFill>
            <a:srgbClr val="EFDB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3" name="Freeform 155"/>
          <p:cNvSpPr>
            <a:spLocks/>
          </p:cNvSpPr>
          <p:nvPr/>
        </p:nvSpPr>
        <p:spPr bwMode="auto">
          <a:xfrm>
            <a:off x="3005261" y="4947728"/>
            <a:ext cx="511175" cy="501650"/>
          </a:xfrm>
          <a:custGeom>
            <a:avLst/>
            <a:gdLst>
              <a:gd name="T0" fmla="*/ 309 w 322"/>
              <a:gd name="T1" fmla="*/ 72 h 316"/>
              <a:gd name="T2" fmla="*/ 294 w 322"/>
              <a:gd name="T3" fmla="*/ 51 h 316"/>
              <a:gd name="T4" fmla="*/ 276 w 322"/>
              <a:gd name="T5" fmla="*/ 36 h 316"/>
              <a:gd name="T6" fmla="*/ 261 w 322"/>
              <a:gd name="T7" fmla="*/ 29 h 316"/>
              <a:gd name="T8" fmla="*/ 249 w 322"/>
              <a:gd name="T9" fmla="*/ 32 h 316"/>
              <a:gd name="T10" fmla="*/ 246 w 322"/>
              <a:gd name="T11" fmla="*/ 46 h 316"/>
              <a:gd name="T12" fmla="*/ 241 w 322"/>
              <a:gd name="T13" fmla="*/ 59 h 316"/>
              <a:gd name="T14" fmla="*/ 232 w 322"/>
              <a:gd name="T15" fmla="*/ 67 h 316"/>
              <a:gd name="T16" fmla="*/ 221 w 322"/>
              <a:gd name="T17" fmla="*/ 69 h 316"/>
              <a:gd name="T18" fmla="*/ 209 w 322"/>
              <a:gd name="T19" fmla="*/ 68 h 316"/>
              <a:gd name="T20" fmla="*/ 198 w 322"/>
              <a:gd name="T21" fmla="*/ 61 h 316"/>
              <a:gd name="T22" fmla="*/ 193 w 322"/>
              <a:gd name="T23" fmla="*/ 56 h 316"/>
              <a:gd name="T24" fmla="*/ 184 w 322"/>
              <a:gd name="T25" fmla="*/ 45 h 316"/>
              <a:gd name="T26" fmla="*/ 174 w 322"/>
              <a:gd name="T27" fmla="*/ 30 h 316"/>
              <a:gd name="T28" fmla="*/ 161 w 322"/>
              <a:gd name="T29" fmla="*/ 16 h 316"/>
              <a:gd name="T30" fmla="*/ 147 w 322"/>
              <a:gd name="T31" fmla="*/ 4 h 316"/>
              <a:gd name="T32" fmla="*/ 129 w 322"/>
              <a:gd name="T33" fmla="*/ 0 h 316"/>
              <a:gd name="T34" fmla="*/ 108 w 322"/>
              <a:gd name="T35" fmla="*/ 5 h 316"/>
              <a:gd name="T36" fmla="*/ 80 w 322"/>
              <a:gd name="T37" fmla="*/ 14 h 316"/>
              <a:gd name="T38" fmla="*/ 51 w 322"/>
              <a:gd name="T39" fmla="*/ 26 h 316"/>
              <a:gd name="T40" fmla="*/ 24 w 322"/>
              <a:gd name="T41" fmla="*/ 43 h 316"/>
              <a:gd name="T42" fmla="*/ 6 w 322"/>
              <a:gd name="T43" fmla="*/ 65 h 316"/>
              <a:gd name="T44" fmla="*/ 0 w 322"/>
              <a:gd name="T45" fmla="*/ 94 h 316"/>
              <a:gd name="T46" fmla="*/ 4 w 322"/>
              <a:gd name="T47" fmla="*/ 125 h 316"/>
              <a:gd name="T48" fmla="*/ 14 w 322"/>
              <a:gd name="T49" fmla="*/ 165 h 316"/>
              <a:gd name="T50" fmla="*/ 34 w 322"/>
              <a:gd name="T51" fmla="*/ 210 h 316"/>
              <a:gd name="T52" fmla="*/ 64 w 322"/>
              <a:gd name="T53" fmla="*/ 256 h 316"/>
              <a:gd name="T54" fmla="*/ 107 w 322"/>
              <a:gd name="T55" fmla="*/ 297 h 316"/>
              <a:gd name="T56" fmla="*/ 126 w 322"/>
              <a:gd name="T57" fmla="*/ 310 h 316"/>
              <a:gd name="T58" fmla="*/ 130 w 322"/>
              <a:gd name="T59" fmla="*/ 312 h 316"/>
              <a:gd name="T60" fmla="*/ 138 w 322"/>
              <a:gd name="T61" fmla="*/ 315 h 316"/>
              <a:gd name="T62" fmla="*/ 152 w 322"/>
              <a:gd name="T63" fmla="*/ 316 h 316"/>
              <a:gd name="T64" fmla="*/ 174 w 322"/>
              <a:gd name="T65" fmla="*/ 314 h 316"/>
              <a:gd name="T66" fmla="*/ 204 w 322"/>
              <a:gd name="T67" fmla="*/ 309 h 316"/>
              <a:gd name="T68" fmla="*/ 229 w 322"/>
              <a:gd name="T69" fmla="*/ 303 h 316"/>
              <a:gd name="T70" fmla="*/ 246 w 322"/>
              <a:gd name="T71" fmla="*/ 295 h 316"/>
              <a:gd name="T72" fmla="*/ 259 w 322"/>
              <a:gd name="T73" fmla="*/ 286 h 316"/>
              <a:gd name="T74" fmla="*/ 269 w 322"/>
              <a:gd name="T75" fmla="*/ 274 h 316"/>
              <a:gd name="T76" fmla="*/ 277 w 322"/>
              <a:gd name="T77" fmla="*/ 258 h 316"/>
              <a:gd name="T78" fmla="*/ 294 w 322"/>
              <a:gd name="T79" fmla="*/ 235 h 316"/>
              <a:gd name="T80" fmla="*/ 308 w 322"/>
              <a:gd name="T81" fmla="*/ 209 h 316"/>
              <a:gd name="T82" fmla="*/ 318 w 322"/>
              <a:gd name="T83" fmla="*/ 171 h 316"/>
              <a:gd name="T84" fmla="*/ 322 w 322"/>
              <a:gd name="T85" fmla="*/ 142 h 316"/>
              <a:gd name="T86" fmla="*/ 320 w 322"/>
              <a:gd name="T87" fmla="*/ 100 h 3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22" h="316">
                <a:moveTo>
                  <a:pt x="317" y="87"/>
                </a:moveTo>
                <a:lnTo>
                  <a:pt x="313" y="79"/>
                </a:lnTo>
                <a:lnTo>
                  <a:pt x="309" y="72"/>
                </a:lnTo>
                <a:lnTo>
                  <a:pt x="305" y="65"/>
                </a:lnTo>
                <a:lnTo>
                  <a:pt x="300" y="58"/>
                </a:lnTo>
                <a:lnTo>
                  <a:pt x="294" y="51"/>
                </a:lnTo>
                <a:lnTo>
                  <a:pt x="288" y="46"/>
                </a:lnTo>
                <a:lnTo>
                  <a:pt x="282" y="41"/>
                </a:lnTo>
                <a:lnTo>
                  <a:pt x="276" y="36"/>
                </a:lnTo>
                <a:lnTo>
                  <a:pt x="271" y="33"/>
                </a:lnTo>
                <a:lnTo>
                  <a:pt x="265" y="30"/>
                </a:lnTo>
                <a:lnTo>
                  <a:pt x="261" y="29"/>
                </a:lnTo>
                <a:lnTo>
                  <a:pt x="256" y="28"/>
                </a:lnTo>
                <a:lnTo>
                  <a:pt x="252" y="29"/>
                </a:lnTo>
                <a:lnTo>
                  <a:pt x="249" y="32"/>
                </a:lnTo>
                <a:lnTo>
                  <a:pt x="248" y="35"/>
                </a:lnTo>
                <a:lnTo>
                  <a:pt x="247" y="40"/>
                </a:lnTo>
                <a:lnTo>
                  <a:pt x="246" y="46"/>
                </a:lnTo>
                <a:lnTo>
                  <a:pt x="245" y="51"/>
                </a:lnTo>
                <a:lnTo>
                  <a:pt x="243" y="55"/>
                </a:lnTo>
                <a:lnTo>
                  <a:pt x="241" y="59"/>
                </a:lnTo>
                <a:lnTo>
                  <a:pt x="238" y="62"/>
                </a:lnTo>
                <a:lnTo>
                  <a:pt x="235" y="65"/>
                </a:lnTo>
                <a:lnTo>
                  <a:pt x="232" y="67"/>
                </a:lnTo>
                <a:lnTo>
                  <a:pt x="228" y="68"/>
                </a:lnTo>
                <a:lnTo>
                  <a:pt x="225" y="69"/>
                </a:lnTo>
                <a:lnTo>
                  <a:pt x="221" y="69"/>
                </a:lnTo>
                <a:lnTo>
                  <a:pt x="217" y="69"/>
                </a:lnTo>
                <a:lnTo>
                  <a:pt x="213" y="68"/>
                </a:lnTo>
                <a:lnTo>
                  <a:pt x="209" y="68"/>
                </a:lnTo>
                <a:lnTo>
                  <a:pt x="205" y="66"/>
                </a:lnTo>
                <a:lnTo>
                  <a:pt x="201" y="64"/>
                </a:lnTo>
                <a:lnTo>
                  <a:pt x="198" y="61"/>
                </a:lnTo>
                <a:lnTo>
                  <a:pt x="196" y="60"/>
                </a:lnTo>
                <a:lnTo>
                  <a:pt x="194" y="58"/>
                </a:lnTo>
                <a:lnTo>
                  <a:pt x="193" y="56"/>
                </a:lnTo>
                <a:lnTo>
                  <a:pt x="191" y="54"/>
                </a:lnTo>
                <a:lnTo>
                  <a:pt x="188" y="50"/>
                </a:lnTo>
                <a:lnTo>
                  <a:pt x="184" y="45"/>
                </a:lnTo>
                <a:lnTo>
                  <a:pt x="181" y="40"/>
                </a:lnTo>
                <a:lnTo>
                  <a:pt x="178" y="36"/>
                </a:lnTo>
                <a:lnTo>
                  <a:pt x="174" y="30"/>
                </a:lnTo>
                <a:lnTo>
                  <a:pt x="170" y="25"/>
                </a:lnTo>
                <a:lnTo>
                  <a:pt x="166" y="20"/>
                </a:lnTo>
                <a:lnTo>
                  <a:pt x="161" y="16"/>
                </a:lnTo>
                <a:lnTo>
                  <a:pt x="157" y="11"/>
                </a:lnTo>
                <a:lnTo>
                  <a:pt x="152" y="8"/>
                </a:lnTo>
                <a:lnTo>
                  <a:pt x="147" y="4"/>
                </a:lnTo>
                <a:lnTo>
                  <a:pt x="141" y="2"/>
                </a:lnTo>
                <a:lnTo>
                  <a:pt x="135" y="1"/>
                </a:lnTo>
                <a:lnTo>
                  <a:pt x="129" y="0"/>
                </a:lnTo>
                <a:lnTo>
                  <a:pt x="123" y="1"/>
                </a:lnTo>
                <a:lnTo>
                  <a:pt x="116" y="2"/>
                </a:lnTo>
                <a:lnTo>
                  <a:pt x="108" y="5"/>
                </a:lnTo>
                <a:lnTo>
                  <a:pt x="99" y="8"/>
                </a:lnTo>
                <a:lnTo>
                  <a:pt x="89" y="11"/>
                </a:lnTo>
                <a:lnTo>
                  <a:pt x="80" y="14"/>
                </a:lnTo>
                <a:lnTo>
                  <a:pt x="70" y="18"/>
                </a:lnTo>
                <a:lnTo>
                  <a:pt x="60" y="22"/>
                </a:lnTo>
                <a:lnTo>
                  <a:pt x="51" y="26"/>
                </a:lnTo>
                <a:lnTo>
                  <a:pt x="41" y="31"/>
                </a:lnTo>
                <a:lnTo>
                  <a:pt x="32" y="37"/>
                </a:lnTo>
                <a:lnTo>
                  <a:pt x="24" y="43"/>
                </a:lnTo>
                <a:lnTo>
                  <a:pt x="17" y="49"/>
                </a:lnTo>
                <a:lnTo>
                  <a:pt x="11" y="57"/>
                </a:lnTo>
                <a:lnTo>
                  <a:pt x="6" y="65"/>
                </a:lnTo>
                <a:lnTo>
                  <a:pt x="2" y="74"/>
                </a:lnTo>
                <a:lnTo>
                  <a:pt x="0" y="83"/>
                </a:lnTo>
                <a:lnTo>
                  <a:pt x="0" y="94"/>
                </a:lnTo>
                <a:lnTo>
                  <a:pt x="0" y="103"/>
                </a:lnTo>
                <a:lnTo>
                  <a:pt x="2" y="113"/>
                </a:lnTo>
                <a:lnTo>
                  <a:pt x="4" y="125"/>
                </a:lnTo>
                <a:lnTo>
                  <a:pt x="6" y="137"/>
                </a:lnTo>
                <a:lnTo>
                  <a:pt x="10" y="151"/>
                </a:lnTo>
                <a:lnTo>
                  <a:pt x="14" y="165"/>
                </a:lnTo>
                <a:lnTo>
                  <a:pt x="20" y="180"/>
                </a:lnTo>
                <a:lnTo>
                  <a:pt x="26" y="195"/>
                </a:lnTo>
                <a:lnTo>
                  <a:pt x="34" y="210"/>
                </a:lnTo>
                <a:lnTo>
                  <a:pt x="42" y="226"/>
                </a:lnTo>
                <a:lnTo>
                  <a:pt x="52" y="241"/>
                </a:lnTo>
                <a:lnTo>
                  <a:pt x="64" y="256"/>
                </a:lnTo>
                <a:lnTo>
                  <a:pt x="77" y="270"/>
                </a:lnTo>
                <a:lnTo>
                  <a:pt x="91" y="284"/>
                </a:lnTo>
                <a:lnTo>
                  <a:pt x="107" y="297"/>
                </a:lnTo>
                <a:lnTo>
                  <a:pt x="125" y="310"/>
                </a:lnTo>
                <a:lnTo>
                  <a:pt x="125" y="310"/>
                </a:lnTo>
                <a:lnTo>
                  <a:pt x="126" y="310"/>
                </a:lnTo>
                <a:lnTo>
                  <a:pt x="127" y="311"/>
                </a:lnTo>
                <a:lnTo>
                  <a:pt x="128" y="312"/>
                </a:lnTo>
                <a:lnTo>
                  <a:pt x="130" y="312"/>
                </a:lnTo>
                <a:lnTo>
                  <a:pt x="132" y="313"/>
                </a:lnTo>
                <a:lnTo>
                  <a:pt x="134" y="314"/>
                </a:lnTo>
                <a:lnTo>
                  <a:pt x="138" y="315"/>
                </a:lnTo>
                <a:lnTo>
                  <a:pt x="142" y="315"/>
                </a:lnTo>
                <a:lnTo>
                  <a:pt x="147" y="315"/>
                </a:lnTo>
                <a:lnTo>
                  <a:pt x="152" y="316"/>
                </a:lnTo>
                <a:lnTo>
                  <a:pt x="158" y="315"/>
                </a:lnTo>
                <a:lnTo>
                  <a:pt x="166" y="315"/>
                </a:lnTo>
                <a:lnTo>
                  <a:pt x="174" y="314"/>
                </a:lnTo>
                <a:lnTo>
                  <a:pt x="183" y="313"/>
                </a:lnTo>
                <a:lnTo>
                  <a:pt x="194" y="311"/>
                </a:lnTo>
                <a:lnTo>
                  <a:pt x="204" y="309"/>
                </a:lnTo>
                <a:lnTo>
                  <a:pt x="213" y="307"/>
                </a:lnTo>
                <a:lnTo>
                  <a:pt x="222" y="305"/>
                </a:lnTo>
                <a:lnTo>
                  <a:pt x="229" y="303"/>
                </a:lnTo>
                <a:lnTo>
                  <a:pt x="235" y="300"/>
                </a:lnTo>
                <a:lnTo>
                  <a:pt x="241" y="298"/>
                </a:lnTo>
                <a:lnTo>
                  <a:pt x="246" y="295"/>
                </a:lnTo>
                <a:lnTo>
                  <a:pt x="251" y="292"/>
                </a:lnTo>
                <a:lnTo>
                  <a:pt x="255" y="289"/>
                </a:lnTo>
                <a:lnTo>
                  <a:pt x="259" y="286"/>
                </a:lnTo>
                <a:lnTo>
                  <a:pt x="262" y="282"/>
                </a:lnTo>
                <a:lnTo>
                  <a:pt x="265" y="278"/>
                </a:lnTo>
                <a:lnTo>
                  <a:pt x="269" y="274"/>
                </a:lnTo>
                <a:lnTo>
                  <a:pt x="271" y="269"/>
                </a:lnTo>
                <a:lnTo>
                  <a:pt x="274" y="264"/>
                </a:lnTo>
                <a:lnTo>
                  <a:pt x="277" y="258"/>
                </a:lnTo>
                <a:lnTo>
                  <a:pt x="283" y="248"/>
                </a:lnTo>
                <a:lnTo>
                  <a:pt x="289" y="241"/>
                </a:lnTo>
                <a:lnTo>
                  <a:pt x="294" y="235"/>
                </a:lnTo>
                <a:lnTo>
                  <a:pt x="298" y="228"/>
                </a:lnTo>
                <a:lnTo>
                  <a:pt x="303" y="220"/>
                </a:lnTo>
                <a:lnTo>
                  <a:pt x="308" y="209"/>
                </a:lnTo>
                <a:lnTo>
                  <a:pt x="313" y="194"/>
                </a:lnTo>
                <a:lnTo>
                  <a:pt x="318" y="173"/>
                </a:lnTo>
                <a:lnTo>
                  <a:pt x="318" y="171"/>
                </a:lnTo>
                <a:lnTo>
                  <a:pt x="319" y="164"/>
                </a:lnTo>
                <a:lnTo>
                  <a:pt x="321" y="154"/>
                </a:lnTo>
                <a:lnTo>
                  <a:pt x="322" y="142"/>
                </a:lnTo>
                <a:lnTo>
                  <a:pt x="322" y="128"/>
                </a:lnTo>
                <a:lnTo>
                  <a:pt x="322" y="114"/>
                </a:lnTo>
                <a:lnTo>
                  <a:pt x="320" y="100"/>
                </a:lnTo>
                <a:lnTo>
                  <a:pt x="317" y="87"/>
                </a:lnTo>
                <a:close/>
              </a:path>
            </a:pathLst>
          </a:custGeom>
          <a:solidFill>
            <a:srgbClr val="E0B7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4" name="Freeform 156"/>
          <p:cNvSpPr>
            <a:spLocks/>
          </p:cNvSpPr>
          <p:nvPr/>
        </p:nvSpPr>
        <p:spPr bwMode="auto">
          <a:xfrm>
            <a:off x="3010023" y="4955666"/>
            <a:ext cx="501650" cy="487363"/>
          </a:xfrm>
          <a:custGeom>
            <a:avLst/>
            <a:gdLst>
              <a:gd name="T0" fmla="*/ 303 w 316"/>
              <a:gd name="T1" fmla="*/ 69 h 307"/>
              <a:gd name="T2" fmla="*/ 289 w 316"/>
              <a:gd name="T3" fmla="*/ 50 h 307"/>
              <a:gd name="T4" fmla="*/ 273 w 316"/>
              <a:gd name="T5" fmla="*/ 35 h 307"/>
              <a:gd name="T6" fmla="*/ 258 w 316"/>
              <a:gd name="T7" fmla="*/ 27 h 307"/>
              <a:gd name="T8" fmla="*/ 248 w 316"/>
              <a:gd name="T9" fmla="*/ 30 h 307"/>
              <a:gd name="T10" fmla="*/ 244 w 316"/>
              <a:gd name="T11" fmla="*/ 44 h 307"/>
              <a:gd name="T12" fmla="*/ 239 w 316"/>
              <a:gd name="T13" fmla="*/ 56 h 307"/>
              <a:gd name="T14" fmla="*/ 230 w 316"/>
              <a:gd name="T15" fmla="*/ 63 h 307"/>
              <a:gd name="T16" fmla="*/ 219 w 316"/>
              <a:gd name="T17" fmla="*/ 66 h 307"/>
              <a:gd name="T18" fmla="*/ 207 w 316"/>
              <a:gd name="T19" fmla="*/ 65 h 307"/>
              <a:gd name="T20" fmla="*/ 196 w 316"/>
              <a:gd name="T21" fmla="*/ 60 h 307"/>
              <a:gd name="T22" fmla="*/ 190 w 316"/>
              <a:gd name="T23" fmla="*/ 55 h 307"/>
              <a:gd name="T24" fmla="*/ 182 w 316"/>
              <a:gd name="T25" fmla="*/ 44 h 307"/>
              <a:gd name="T26" fmla="*/ 171 w 316"/>
              <a:gd name="T27" fmla="*/ 30 h 307"/>
              <a:gd name="T28" fmla="*/ 159 w 316"/>
              <a:gd name="T29" fmla="*/ 15 h 307"/>
              <a:gd name="T30" fmla="*/ 144 w 316"/>
              <a:gd name="T31" fmla="*/ 4 h 307"/>
              <a:gd name="T32" fmla="*/ 127 w 316"/>
              <a:gd name="T33" fmla="*/ 0 h 307"/>
              <a:gd name="T34" fmla="*/ 106 w 316"/>
              <a:gd name="T35" fmla="*/ 5 h 307"/>
              <a:gd name="T36" fmla="*/ 79 w 316"/>
              <a:gd name="T37" fmla="*/ 14 h 307"/>
              <a:gd name="T38" fmla="*/ 50 w 316"/>
              <a:gd name="T39" fmla="*/ 26 h 307"/>
              <a:gd name="T40" fmla="*/ 24 w 316"/>
              <a:gd name="T41" fmla="*/ 42 h 307"/>
              <a:gd name="T42" fmla="*/ 7 w 316"/>
              <a:gd name="T43" fmla="*/ 63 h 307"/>
              <a:gd name="T44" fmla="*/ 0 w 316"/>
              <a:gd name="T45" fmla="*/ 90 h 307"/>
              <a:gd name="T46" fmla="*/ 4 w 316"/>
              <a:gd name="T47" fmla="*/ 121 h 307"/>
              <a:gd name="T48" fmla="*/ 14 w 316"/>
              <a:gd name="T49" fmla="*/ 160 h 307"/>
              <a:gd name="T50" fmla="*/ 33 w 316"/>
              <a:gd name="T51" fmla="*/ 204 h 307"/>
              <a:gd name="T52" fmla="*/ 63 w 316"/>
              <a:gd name="T53" fmla="*/ 249 h 307"/>
              <a:gd name="T54" fmla="*/ 106 w 316"/>
              <a:gd name="T55" fmla="*/ 289 h 307"/>
              <a:gd name="T56" fmla="*/ 124 w 316"/>
              <a:gd name="T57" fmla="*/ 302 h 307"/>
              <a:gd name="T58" fmla="*/ 127 w 316"/>
              <a:gd name="T59" fmla="*/ 304 h 307"/>
              <a:gd name="T60" fmla="*/ 135 w 316"/>
              <a:gd name="T61" fmla="*/ 306 h 307"/>
              <a:gd name="T62" fmla="*/ 149 w 316"/>
              <a:gd name="T63" fmla="*/ 307 h 307"/>
              <a:gd name="T64" fmla="*/ 171 w 316"/>
              <a:gd name="T65" fmla="*/ 306 h 307"/>
              <a:gd name="T66" fmla="*/ 200 w 316"/>
              <a:gd name="T67" fmla="*/ 301 h 307"/>
              <a:gd name="T68" fmla="*/ 224 w 316"/>
              <a:gd name="T69" fmla="*/ 294 h 307"/>
              <a:gd name="T70" fmla="*/ 242 w 316"/>
              <a:gd name="T71" fmla="*/ 287 h 307"/>
              <a:gd name="T72" fmla="*/ 254 w 316"/>
              <a:gd name="T73" fmla="*/ 278 h 307"/>
              <a:gd name="T74" fmla="*/ 263 w 316"/>
              <a:gd name="T75" fmla="*/ 266 h 307"/>
              <a:gd name="T76" fmla="*/ 272 w 316"/>
              <a:gd name="T77" fmla="*/ 251 h 307"/>
              <a:gd name="T78" fmla="*/ 288 w 316"/>
              <a:gd name="T79" fmla="*/ 228 h 307"/>
              <a:gd name="T80" fmla="*/ 302 w 316"/>
              <a:gd name="T81" fmla="*/ 203 h 307"/>
              <a:gd name="T82" fmla="*/ 312 w 316"/>
              <a:gd name="T83" fmla="*/ 165 h 307"/>
              <a:gd name="T84" fmla="*/ 315 w 316"/>
              <a:gd name="T85" fmla="*/ 137 h 307"/>
              <a:gd name="T86" fmla="*/ 314 w 316"/>
              <a:gd name="T87" fmla="*/ 96 h 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16" h="307">
                <a:moveTo>
                  <a:pt x="310" y="83"/>
                </a:moveTo>
                <a:lnTo>
                  <a:pt x="307" y="76"/>
                </a:lnTo>
                <a:lnTo>
                  <a:pt x="303" y="69"/>
                </a:lnTo>
                <a:lnTo>
                  <a:pt x="299" y="62"/>
                </a:lnTo>
                <a:lnTo>
                  <a:pt x="294" y="56"/>
                </a:lnTo>
                <a:lnTo>
                  <a:pt x="289" y="50"/>
                </a:lnTo>
                <a:lnTo>
                  <a:pt x="284" y="44"/>
                </a:lnTo>
                <a:lnTo>
                  <a:pt x="278" y="39"/>
                </a:lnTo>
                <a:lnTo>
                  <a:pt x="273" y="35"/>
                </a:lnTo>
                <a:lnTo>
                  <a:pt x="267" y="31"/>
                </a:lnTo>
                <a:lnTo>
                  <a:pt x="262" y="29"/>
                </a:lnTo>
                <a:lnTo>
                  <a:pt x="258" y="27"/>
                </a:lnTo>
                <a:lnTo>
                  <a:pt x="254" y="27"/>
                </a:lnTo>
                <a:lnTo>
                  <a:pt x="250" y="28"/>
                </a:lnTo>
                <a:lnTo>
                  <a:pt x="248" y="30"/>
                </a:lnTo>
                <a:lnTo>
                  <a:pt x="246" y="34"/>
                </a:lnTo>
                <a:lnTo>
                  <a:pt x="245" y="39"/>
                </a:lnTo>
                <a:lnTo>
                  <a:pt x="244" y="44"/>
                </a:lnTo>
                <a:lnTo>
                  <a:pt x="243" y="49"/>
                </a:lnTo>
                <a:lnTo>
                  <a:pt x="241" y="53"/>
                </a:lnTo>
                <a:lnTo>
                  <a:pt x="239" y="56"/>
                </a:lnTo>
                <a:lnTo>
                  <a:pt x="236" y="59"/>
                </a:lnTo>
                <a:lnTo>
                  <a:pt x="234" y="62"/>
                </a:lnTo>
                <a:lnTo>
                  <a:pt x="230" y="63"/>
                </a:lnTo>
                <a:lnTo>
                  <a:pt x="227" y="65"/>
                </a:lnTo>
                <a:lnTo>
                  <a:pt x="223" y="66"/>
                </a:lnTo>
                <a:lnTo>
                  <a:pt x="219" y="66"/>
                </a:lnTo>
                <a:lnTo>
                  <a:pt x="215" y="66"/>
                </a:lnTo>
                <a:lnTo>
                  <a:pt x="211" y="66"/>
                </a:lnTo>
                <a:lnTo>
                  <a:pt x="207" y="65"/>
                </a:lnTo>
                <a:lnTo>
                  <a:pt x="203" y="63"/>
                </a:lnTo>
                <a:lnTo>
                  <a:pt x="199" y="62"/>
                </a:lnTo>
                <a:lnTo>
                  <a:pt x="196" y="60"/>
                </a:lnTo>
                <a:lnTo>
                  <a:pt x="194" y="58"/>
                </a:lnTo>
                <a:lnTo>
                  <a:pt x="192" y="56"/>
                </a:lnTo>
                <a:lnTo>
                  <a:pt x="190" y="55"/>
                </a:lnTo>
                <a:lnTo>
                  <a:pt x="188" y="53"/>
                </a:lnTo>
                <a:lnTo>
                  <a:pt x="185" y="49"/>
                </a:lnTo>
                <a:lnTo>
                  <a:pt x="182" y="44"/>
                </a:lnTo>
                <a:lnTo>
                  <a:pt x="179" y="40"/>
                </a:lnTo>
                <a:lnTo>
                  <a:pt x="175" y="35"/>
                </a:lnTo>
                <a:lnTo>
                  <a:pt x="171" y="30"/>
                </a:lnTo>
                <a:lnTo>
                  <a:pt x="167" y="25"/>
                </a:lnTo>
                <a:lnTo>
                  <a:pt x="163" y="20"/>
                </a:lnTo>
                <a:lnTo>
                  <a:pt x="159" y="15"/>
                </a:lnTo>
                <a:lnTo>
                  <a:pt x="154" y="11"/>
                </a:lnTo>
                <a:lnTo>
                  <a:pt x="149" y="7"/>
                </a:lnTo>
                <a:lnTo>
                  <a:pt x="144" y="4"/>
                </a:lnTo>
                <a:lnTo>
                  <a:pt x="139" y="2"/>
                </a:lnTo>
                <a:lnTo>
                  <a:pt x="133" y="0"/>
                </a:lnTo>
                <a:lnTo>
                  <a:pt x="127" y="0"/>
                </a:lnTo>
                <a:lnTo>
                  <a:pt x="121" y="0"/>
                </a:lnTo>
                <a:lnTo>
                  <a:pt x="114" y="2"/>
                </a:lnTo>
                <a:lnTo>
                  <a:pt x="106" y="5"/>
                </a:lnTo>
                <a:lnTo>
                  <a:pt x="97" y="7"/>
                </a:lnTo>
                <a:lnTo>
                  <a:pt x="88" y="10"/>
                </a:lnTo>
                <a:lnTo>
                  <a:pt x="79" y="14"/>
                </a:lnTo>
                <a:lnTo>
                  <a:pt x="69" y="18"/>
                </a:lnTo>
                <a:lnTo>
                  <a:pt x="59" y="22"/>
                </a:lnTo>
                <a:lnTo>
                  <a:pt x="50" y="26"/>
                </a:lnTo>
                <a:lnTo>
                  <a:pt x="41" y="31"/>
                </a:lnTo>
                <a:lnTo>
                  <a:pt x="32" y="36"/>
                </a:lnTo>
                <a:lnTo>
                  <a:pt x="24" y="42"/>
                </a:lnTo>
                <a:lnTo>
                  <a:pt x="17" y="48"/>
                </a:lnTo>
                <a:lnTo>
                  <a:pt x="11" y="56"/>
                </a:lnTo>
                <a:lnTo>
                  <a:pt x="7" y="63"/>
                </a:lnTo>
                <a:lnTo>
                  <a:pt x="3" y="72"/>
                </a:lnTo>
                <a:lnTo>
                  <a:pt x="1" y="81"/>
                </a:lnTo>
                <a:lnTo>
                  <a:pt x="0" y="90"/>
                </a:lnTo>
                <a:lnTo>
                  <a:pt x="1" y="99"/>
                </a:lnTo>
                <a:lnTo>
                  <a:pt x="2" y="109"/>
                </a:lnTo>
                <a:lnTo>
                  <a:pt x="4" y="121"/>
                </a:lnTo>
                <a:lnTo>
                  <a:pt x="7" y="133"/>
                </a:lnTo>
                <a:lnTo>
                  <a:pt x="10" y="146"/>
                </a:lnTo>
                <a:lnTo>
                  <a:pt x="14" y="160"/>
                </a:lnTo>
                <a:lnTo>
                  <a:pt x="19" y="175"/>
                </a:lnTo>
                <a:lnTo>
                  <a:pt x="26" y="189"/>
                </a:lnTo>
                <a:lnTo>
                  <a:pt x="33" y="204"/>
                </a:lnTo>
                <a:lnTo>
                  <a:pt x="42" y="219"/>
                </a:lnTo>
                <a:lnTo>
                  <a:pt x="52" y="234"/>
                </a:lnTo>
                <a:lnTo>
                  <a:pt x="63" y="249"/>
                </a:lnTo>
                <a:lnTo>
                  <a:pt x="76" y="263"/>
                </a:lnTo>
                <a:lnTo>
                  <a:pt x="90" y="277"/>
                </a:lnTo>
                <a:lnTo>
                  <a:pt x="106" y="289"/>
                </a:lnTo>
                <a:lnTo>
                  <a:pt x="123" y="301"/>
                </a:lnTo>
                <a:lnTo>
                  <a:pt x="123" y="301"/>
                </a:lnTo>
                <a:lnTo>
                  <a:pt x="124" y="302"/>
                </a:lnTo>
                <a:lnTo>
                  <a:pt x="124" y="302"/>
                </a:lnTo>
                <a:lnTo>
                  <a:pt x="126" y="303"/>
                </a:lnTo>
                <a:lnTo>
                  <a:pt x="127" y="304"/>
                </a:lnTo>
                <a:lnTo>
                  <a:pt x="129" y="305"/>
                </a:lnTo>
                <a:lnTo>
                  <a:pt x="132" y="305"/>
                </a:lnTo>
                <a:lnTo>
                  <a:pt x="135" y="306"/>
                </a:lnTo>
                <a:lnTo>
                  <a:pt x="139" y="307"/>
                </a:lnTo>
                <a:lnTo>
                  <a:pt x="144" y="307"/>
                </a:lnTo>
                <a:lnTo>
                  <a:pt x="149" y="307"/>
                </a:lnTo>
                <a:lnTo>
                  <a:pt x="155" y="307"/>
                </a:lnTo>
                <a:lnTo>
                  <a:pt x="163" y="307"/>
                </a:lnTo>
                <a:lnTo>
                  <a:pt x="171" y="306"/>
                </a:lnTo>
                <a:lnTo>
                  <a:pt x="180" y="304"/>
                </a:lnTo>
                <a:lnTo>
                  <a:pt x="190" y="303"/>
                </a:lnTo>
                <a:lnTo>
                  <a:pt x="200" y="301"/>
                </a:lnTo>
                <a:lnTo>
                  <a:pt x="209" y="298"/>
                </a:lnTo>
                <a:lnTo>
                  <a:pt x="218" y="296"/>
                </a:lnTo>
                <a:lnTo>
                  <a:pt x="224" y="294"/>
                </a:lnTo>
                <a:lnTo>
                  <a:pt x="231" y="292"/>
                </a:lnTo>
                <a:lnTo>
                  <a:pt x="237" y="290"/>
                </a:lnTo>
                <a:lnTo>
                  <a:pt x="242" y="287"/>
                </a:lnTo>
                <a:lnTo>
                  <a:pt x="246" y="284"/>
                </a:lnTo>
                <a:lnTo>
                  <a:pt x="250" y="281"/>
                </a:lnTo>
                <a:lnTo>
                  <a:pt x="254" y="278"/>
                </a:lnTo>
                <a:lnTo>
                  <a:pt x="257" y="274"/>
                </a:lnTo>
                <a:lnTo>
                  <a:pt x="260" y="270"/>
                </a:lnTo>
                <a:lnTo>
                  <a:pt x="263" y="266"/>
                </a:lnTo>
                <a:lnTo>
                  <a:pt x="266" y="261"/>
                </a:lnTo>
                <a:lnTo>
                  <a:pt x="269" y="256"/>
                </a:lnTo>
                <a:lnTo>
                  <a:pt x="272" y="251"/>
                </a:lnTo>
                <a:lnTo>
                  <a:pt x="278" y="241"/>
                </a:lnTo>
                <a:lnTo>
                  <a:pt x="283" y="234"/>
                </a:lnTo>
                <a:lnTo>
                  <a:pt x="288" y="228"/>
                </a:lnTo>
                <a:lnTo>
                  <a:pt x="293" y="222"/>
                </a:lnTo>
                <a:lnTo>
                  <a:pt x="297" y="214"/>
                </a:lnTo>
                <a:lnTo>
                  <a:pt x="302" y="203"/>
                </a:lnTo>
                <a:lnTo>
                  <a:pt x="307" y="188"/>
                </a:lnTo>
                <a:lnTo>
                  <a:pt x="311" y="168"/>
                </a:lnTo>
                <a:lnTo>
                  <a:pt x="312" y="165"/>
                </a:lnTo>
                <a:lnTo>
                  <a:pt x="313" y="159"/>
                </a:lnTo>
                <a:lnTo>
                  <a:pt x="314" y="149"/>
                </a:lnTo>
                <a:lnTo>
                  <a:pt x="315" y="137"/>
                </a:lnTo>
                <a:lnTo>
                  <a:pt x="316" y="124"/>
                </a:lnTo>
                <a:lnTo>
                  <a:pt x="315" y="110"/>
                </a:lnTo>
                <a:lnTo>
                  <a:pt x="314" y="96"/>
                </a:lnTo>
                <a:lnTo>
                  <a:pt x="310" y="83"/>
                </a:lnTo>
                <a:close/>
              </a:path>
            </a:pathLst>
          </a:custGeom>
          <a:solidFill>
            <a:srgbClr val="D193B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5" name="Freeform 157"/>
          <p:cNvSpPr>
            <a:spLocks/>
          </p:cNvSpPr>
          <p:nvPr/>
        </p:nvSpPr>
        <p:spPr bwMode="auto">
          <a:xfrm>
            <a:off x="3016373" y="4962016"/>
            <a:ext cx="490538" cy="476250"/>
          </a:xfrm>
          <a:custGeom>
            <a:avLst/>
            <a:gdLst>
              <a:gd name="T0" fmla="*/ 296 w 309"/>
              <a:gd name="T1" fmla="*/ 68 h 300"/>
              <a:gd name="T2" fmla="*/ 283 w 309"/>
              <a:gd name="T3" fmla="*/ 49 h 300"/>
              <a:gd name="T4" fmla="*/ 268 w 309"/>
              <a:gd name="T5" fmla="*/ 34 h 300"/>
              <a:gd name="T6" fmla="*/ 254 w 309"/>
              <a:gd name="T7" fmla="*/ 27 h 300"/>
              <a:gd name="T8" fmla="*/ 245 w 309"/>
              <a:gd name="T9" fmla="*/ 29 h 300"/>
              <a:gd name="T10" fmla="*/ 242 w 309"/>
              <a:gd name="T11" fmla="*/ 42 h 300"/>
              <a:gd name="T12" fmla="*/ 237 w 309"/>
              <a:gd name="T13" fmla="*/ 54 h 300"/>
              <a:gd name="T14" fmla="*/ 227 w 309"/>
              <a:gd name="T15" fmla="*/ 62 h 300"/>
              <a:gd name="T16" fmla="*/ 216 w 309"/>
              <a:gd name="T17" fmla="*/ 65 h 300"/>
              <a:gd name="T18" fmla="*/ 203 w 309"/>
              <a:gd name="T19" fmla="*/ 64 h 300"/>
              <a:gd name="T20" fmla="*/ 192 w 309"/>
              <a:gd name="T21" fmla="*/ 59 h 300"/>
              <a:gd name="T22" fmla="*/ 186 w 309"/>
              <a:gd name="T23" fmla="*/ 54 h 300"/>
              <a:gd name="T24" fmla="*/ 178 w 309"/>
              <a:gd name="T25" fmla="*/ 44 h 300"/>
              <a:gd name="T26" fmla="*/ 168 w 309"/>
              <a:gd name="T27" fmla="*/ 30 h 300"/>
              <a:gd name="T28" fmla="*/ 155 w 309"/>
              <a:gd name="T29" fmla="*/ 16 h 300"/>
              <a:gd name="T30" fmla="*/ 141 w 309"/>
              <a:gd name="T31" fmla="*/ 5 h 300"/>
              <a:gd name="T32" fmla="*/ 123 w 309"/>
              <a:gd name="T33" fmla="*/ 0 h 300"/>
              <a:gd name="T34" fmla="*/ 102 w 309"/>
              <a:gd name="T35" fmla="*/ 5 h 300"/>
              <a:gd name="T36" fmla="*/ 76 w 309"/>
              <a:gd name="T37" fmla="*/ 15 h 300"/>
              <a:gd name="T38" fmla="*/ 48 w 309"/>
              <a:gd name="T39" fmla="*/ 27 h 300"/>
              <a:gd name="T40" fmla="*/ 24 w 309"/>
              <a:gd name="T41" fmla="*/ 42 h 300"/>
              <a:gd name="T42" fmla="*/ 6 w 309"/>
              <a:gd name="T43" fmla="*/ 62 h 300"/>
              <a:gd name="T44" fmla="*/ 0 w 309"/>
              <a:gd name="T45" fmla="*/ 88 h 300"/>
              <a:gd name="T46" fmla="*/ 3 w 309"/>
              <a:gd name="T47" fmla="*/ 118 h 300"/>
              <a:gd name="T48" fmla="*/ 13 w 309"/>
              <a:gd name="T49" fmla="*/ 156 h 300"/>
              <a:gd name="T50" fmla="*/ 32 w 309"/>
              <a:gd name="T51" fmla="*/ 199 h 300"/>
              <a:gd name="T52" fmla="*/ 61 w 309"/>
              <a:gd name="T53" fmla="*/ 242 h 300"/>
              <a:gd name="T54" fmla="*/ 103 w 309"/>
              <a:gd name="T55" fmla="*/ 282 h 300"/>
              <a:gd name="T56" fmla="*/ 120 w 309"/>
              <a:gd name="T57" fmla="*/ 295 h 300"/>
              <a:gd name="T58" fmla="*/ 124 w 309"/>
              <a:gd name="T59" fmla="*/ 297 h 300"/>
              <a:gd name="T60" fmla="*/ 132 w 309"/>
              <a:gd name="T61" fmla="*/ 299 h 300"/>
              <a:gd name="T62" fmla="*/ 145 w 309"/>
              <a:gd name="T63" fmla="*/ 300 h 300"/>
              <a:gd name="T64" fmla="*/ 167 w 309"/>
              <a:gd name="T65" fmla="*/ 298 h 300"/>
              <a:gd name="T66" fmla="*/ 196 w 309"/>
              <a:gd name="T67" fmla="*/ 293 h 300"/>
              <a:gd name="T68" fmla="*/ 219 w 309"/>
              <a:gd name="T69" fmla="*/ 287 h 300"/>
              <a:gd name="T70" fmla="*/ 236 w 309"/>
              <a:gd name="T71" fmla="*/ 280 h 300"/>
              <a:gd name="T72" fmla="*/ 248 w 309"/>
              <a:gd name="T73" fmla="*/ 271 h 300"/>
              <a:gd name="T74" fmla="*/ 257 w 309"/>
              <a:gd name="T75" fmla="*/ 259 h 300"/>
              <a:gd name="T76" fmla="*/ 265 w 309"/>
              <a:gd name="T77" fmla="*/ 245 h 300"/>
              <a:gd name="T78" fmla="*/ 281 w 309"/>
              <a:gd name="T79" fmla="*/ 222 h 300"/>
              <a:gd name="T80" fmla="*/ 295 w 309"/>
              <a:gd name="T81" fmla="*/ 198 h 300"/>
              <a:gd name="T82" fmla="*/ 304 w 309"/>
              <a:gd name="T83" fmla="*/ 161 h 300"/>
              <a:gd name="T84" fmla="*/ 308 w 309"/>
              <a:gd name="T85" fmla="*/ 134 h 300"/>
              <a:gd name="T86" fmla="*/ 307 w 309"/>
              <a:gd name="T87" fmla="*/ 93 h 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09" h="300">
                <a:moveTo>
                  <a:pt x="303" y="81"/>
                </a:moveTo>
                <a:lnTo>
                  <a:pt x="300" y="74"/>
                </a:lnTo>
                <a:lnTo>
                  <a:pt x="296" y="68"/>
                </a:lnTo>
                <a:lnTo>
                  <a:pt x="292" y="61"/>
                </a:lnTo>
                <a:lnTo>
                  <a:pt x="288" y="55"/>
                </a:lnTo>
                <a:lnTo>
                  <a:pt x="283" y="49"/>
                </a:lnTo>
                <a:lnTo>
                  <a:pt x="278" y="43"/>
                </a:lnTo>
                <a:lnTo>
                  <a:pt x="273" y="39"/>
                </a:lnTo>
                <a:lnTo>
                  <a:pt x="268" y="34"/>
                </a:lnTo>
                <a:lnTo>
                  <a:pt x="263" y="31"/>
                </a:lnTo>
                <a:lnTo>
                  <a:pt x="258" y="29"/>
                </a:lnTo>
                <a:lnTo>
                  <a:pt x="254" y="27"/>
                </a:lnTo>
                <a:lnTo>
                  <a:pt x="251" y="27"/>
                </a:lnTo>
                <a:lnTo>
                  <a:pt x="247" y="27"/>
                </a:lnTo>
                <a:lnTo>
                  <a:pt x="245" y="29"/>
                </a:lnTo>
                <a:lnTo>
                  <a:pt x="243" y="33"/>
                </a:lnTo>
                <a:lnTo>
                  <a:pt x="242" y="38"/>
                </a:lnTo>
                <a:lnTo>
                  <a:pt x="242" y="42"/>
                </a:lnTo>
                <a:lnTo>
                  <a:pt x="241" y="47"/>
                </a:lnTo>
                <a:lnTo>
                  <a:pt x="239" y="51"/>
                </a:lnTo>
                <a:lnTo>
                  <a:pt x="237" y="54"/>
                </a:lnTo>
                <a:lnTo>
                  <a:pt x="234" y="57"/>
                </a:lnTo>
                <a:lnTo>
                  <a:pt x="231" y="60"/>
                </a:lnTo>
                <a:lnTo>
                  <a:pt x="227" y="62"/>
                </a:lnTo>
                <a:lnTo>
                  <a:pt x="223" y="63"/>
                </a:lnTo>
                <a:lnTo>
                  <a:pt x="220" y="64"/>
                </a:lnTo>
                <a:lnTo>
                  <a:pt x="216" y="65"/>
                </a:lnTo>
                <a:lnTo>
                  <a:pt x="212" y="65"/>
                </a:lnTo>
                <a:lnTo>
                  <a:pt x="208" y="64"/>
                </a:lnTo>
                <a:lnTo>
                  <a:pt x="203" y="64"/>
                </a:lnTo>
                <a:lnTo>
                  <a:pt x="199" y="62"/>
                </a:lnTo>
                <a:lnTo>
                  <a:pt x="196" y="61"/>
                </a:lnTo>
                <a:lnTo>
                  <a:pt x="192" y="59"/>
                </a:lnTo>
                <a:lnTo>
                  <a:pt x="190" y="57"/>
                </a:lnTo>
                <a:lnTo>
                  <a:pt x="188" y="56"/>
                </a:lnTo>
                <a:lnTo>
                  <a:pt x="186" y="54"/>
                </a:lnTo>
                <a:lnTo>
                  <a:pt x="184" y="52"/>
                </a:lnTo>
                <a:lnTo>
                  <a:pt x="181" y="49"/>
                </a:lnTo>
                <a:lnTo>
                  <a:pt x="178" y="44"/>
                </a:lnTo>
                <a:lnTo>
                  <a:pt x="175" y="40"/>
                </a:lnTo>
                <a:lnTo>
                  <a:pt x="171" y="35"/>
                </a:lnTo>
                <a:lnTo>
                  <a:pt x="168" y="30"/>
                </a:lnTo>
                <a:lnTo>
                  <a:pt x="164" y="25"/>
                </a:lnTo>
                <a:lnTo>
                  <a:pt x="160" y="20"/>
                </a:lnTo>
                <a:lnTo>
                  <a:pt x="155" y="16"/>
                </a:lnTo>
                <a:lnTo>
                  <a:pt x="151" y="12"/>
                </a:lnTo>
                <a:lnTo>
                  <a:pt x="146" y="8"/>
                </a:lnTo>
                <a:lnTo>
                  <a:pt x="141" y="5"/>
                </a:lnTo>
                <a:lnTo>
                  <a:pt x="135" y="2"/>
                </a:lnTo>
                <a:lnTo>
                  <a:pt x="130" y="1"/>
                </a:lnTo>
                <a:lnTo>
                  <a:pt x="123" y="0"/>
                </a:lnTo>
                <a:lnTo>
                  <a:pt x="117" y="1"/>
                </a:lnTo>
                <a:lnTo>
                  <a:pt x="110" y="3"/>
                </a:lnTo>
                <a:lnTo>
                  <a:pt x="102" y="5"/>
                </a:lnTo>
                <a:lnTo>
                  <a:pt x="94" y="8"/>
                </a:lnTo>
                <a:lnTo>
                  <a:pt x="85" y="11"/>
                </a:lnTo>
                <a:lnTo>
                  <a:pt x="76" y="15"/>
                </a:lnTo>
                <a:lnTo>
                  <a:pt x="67" y="18"/>
                </a:lnTo>
                <a:lnTo>
                  <a:pt x="57" y="22"/>
                </a:lnTo>
                <a:lnTo>
                  <a:pt x="48" y="27"/>
                </a:lnTo>
                <a:lnTo>
                  <a:pt x="40" y="31"/>
                </a:lnTo>
                <a:lnTo>
                  <a:pt x="31" y="36"/>
                </a:lnTo>
                <a:lnTo>
                  <a:pt x="24" y="42"/>
                </a:lnTo>
                <a:lnTo>
                  <a:pt x="17" y="49"/>
                </a:lnTo>
                <a:lnTo>
                  <a:pt x="11" y="55"/>
                </a:lnTo>
                <a:lnTo>
                  <a:pt x="6" y="62"/>
                </a:lnTo>
                <a:lnTo>
                  <a:pt x="3" y="70"/>
                </a:lnTo>
                <a:lnTo>
                  <a:pt x="0" y="79"/>
                </a:lnTo>
                <a:lnTo>
                  <a:pt x="0" y="88"/>
                </a:lnTo>
                <a:lnTo>
                  <a:pt x="0" y="97"/>
                </a:lnTo>
                <a:lnTo>
                  <a:pt x="1" y="107"/>
                </a:lnTo>
                <a:lnTo>
                  <a:pt x="3" y="118"/>
                </a:lnTo>
                <a:lnTo>
                  <a:pt x="6" y="130"/>
                </a:lnTo>
                <a:lnTo>
                  <a:pt x="9" y="143"/>
                </a:lnTo>
                <a:lnTo>
                  <a:pt x="13" y="156"/>
                </a:lnTo>
                <a:lnTo>
                  <a:pt x="18" y="170"/>
                </a:lnTo>
                <a:lnTo>
                  <a:pt x="24" y="184"/>
                </a:lnTo>
                <a:lnTo>
                  <a:pt x="32" y="199"/>
                </a:lnTo>
                <a:lnTo>
                  <a:pt x="40" y="214"/>
                </a:lnTo>
                <a:lnTo>
                  <a:pt x="50" y="228"/>
                </a:lnTo>
                <a:lnTo>
                  <a:pt x="61" y="242"/>
                </a:lnTo>
                <a:lnTo>
                  <a:pt x="73" y="256"/>
                </a:lnTo>
                <a:lnTo>
                  <a:pt x="87" y="270"/>
                </a:lnTo>
                <a:lnTo>
                  <a:pt x="103" y="282"/>
                </a:lnTo>
                <a:lnTo>
                  <a:pt x="120" y="294"/>
                </a:lnTo>
                <a:lnTo>
                  <a:pt x="120" y="294"/>
                </a:lnTo>
                <a:lnTo>
                  <a:pt x="120" y="295"/>
                </a:lnTo>
                <a:lnTo>
                  <a:pt x="121" y="295"/>
                </a:lnTo>
                <a:lnTo>
                  <a:pt x="122" y="296"/>
                </a:lnTo>
                <a:lnTo>
                  <a:pt x="124" y="297"/>
                </a:lnTo>
                <a:lnTo>
                  <a:pt x="126" y="297"/>
                </a:lnTo>
                <a:lnTo>
                  <a:pt x="128" y="298"/>
                </a:lnTo>
                <a:lnTo>
                  <a:pt x="132" y="299"/>
                </a:lnTo>
                <a:lnTo>
                  <a:pt x="136" y="299"/>
                </a:lnTo>
                <a:lnTo>
                  <a:pt x="140" y="300"/>
                </a:lnTo>
                <a:lnTo>
                  <a:pt x="145" y="300"/>
                </a:lnTo>
                <a:lnTo>
                  <a:pt x="152" y="300"/>
                </a:lnTo>
                <a:lnTo>
                  <a:pt x="159" y="299"/>
                </a:lnTo>
                <a:lnTo>
                  <a:pt x="167" y="298"/>
                </a:lnTo>
                <a:lnTo>
                  <a:pt x="175" y="297"/>
                </a:lnTo>
                <a:lnTo>
                  <a:pt x="186" y="295"/>
                </a:lnTo>
                <a:lnTo>
                  <a:pt x="196" y="293"/>
                </a:lnTo>
                <a:lnTo>
                  <a:pt x="204" y="291"/>
                </a:lnTo>
                <a:lnTo>
                  <a:pt x="212" y="289"/>
                </a:lnTo>
                <a:lnTo>
                  <a:pt x="219" y="287"/>
                </a:lnTo>
                <a:lnTo>
                  <a:pt x="225" y="285"/>
                </a:lnTo>
                <a:lnTo>
                  <a:pt x="231" y="283"/>
                </a:lnTo>
                <a:lnTo>
                  <a:pt x="236" y="280"/>
                </a:lnTo>
                <a:lnTo>
                  <a:pt x="240" y="277"/>
                </a:lnTo>
                <a:lnTo>
                  <a:pt x="244" y="274"/>
                </a:lnTo>
                <a:lnTo>
                  <a:pt x="248" y="271"/>
                </a:lnTo>
                <a:lnTo>
                  <a:pt x="251" y="268"/>
                </a:lnTo>
                <a:lnTo>
                  <a:pt x="254" y="264"/>
                </a:lnTo>
                <a:lnTo>
                  <a:pt x="257" y="259"/>
                </a:lnTo>
                <a:lnTo>
                  <a:pt x="259" y="255"/>
                </a:lnTo>
                <a:lnTo>
                  <a:pt x="262" y="250"/>
                </a:lnTo>
                <a:lnTo>
                  <a:pt x="265" y="245"/>
                </a:lnTo>
                <a:lnTo>
                  <a:pt x="271" y="235"/>
                </a:lnTo>
                <a:lnTo>
                  <a:pt x="276" y="228"/>
                </a:lnTo>
                <a:lnTo>
                  <a:pt x="281" y="222"/>
                </a:lnTo>
                <a:lnTo>
                  <a:pt x="286" y="216"/>
                </a:lnTo>
                <a:lnTo>
                  <a:pt x="290" y="209"/>
                </a:lnTo>
                <a:lnTo>
                  <a:pt x="295" y="198"/>
                </a:lnTo>
                <a:lnTo>
                  <a:pt x="299" y="184"/>
                </a:lnTo>
                <a:lnTo>
                  <a:pt x="304" y="163"/>
                </a:lnTo>
                <a:lnTo>
                  <a:pt x="304" y="161"/>
                </a:lnTo>
                <a:lnTo>
                  <a:pt x="306" y="155"/>
                </a:lnTo>
                <a:lnTo>
                  <a:pt x="307" y="146"/>
                </a:lnTo>
                <a:lnTo>
                  <a:pt x="308" y="134"/>
                </a:lnTo>
                <a:lnTo>
                  <a:pt x="309" y="121"/>
                </a:lnTo>
                <a:lnTo>
                  <a:pt x="308" y="107"/>
                </a:lnTo>
                <a:lnTo>
                  <a:pt x="307" y="93"/>
                </a:lnTo>
                <a:lnTo>
                  <a:pt x="303" y="81"/>
                </a:lnTo>
                <a:close/>
              </a:path>
            </a:pathLst>
          </a:custGeom>
          <a:solidFill>
            <a:srgbClr val="C472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6" name="Freeform 158"/>
          <p:cNvSpPr>
            <a:spLocks/>
          </p:cNvSpPr>
          <p:nvPr/>
        </p:nvSpPr>
        <p:spPr bwMode="auto">
          <a:xfrm>
            <a:off x="3021136" y="4969953"/>
            <a:ext cx="479425" cy="461963"/>
          </a:xfrm>
          <a:custGeom>
            <a:avLst/>
            <a:gdLst>
              <a:gd name="T0" fmla="*/ 290 w 302"/>
              <a:gd name="T1" fmla="*/ 65 h 291"/>
              <a:gd name="T2" fmla="*/ 278 w 302"/>
              <a:gd name="T3" fmla="*/ 47 h 291"/>
              <a:gd name="T4" fmla="*/ 264 w 302"/>
              <a:gd name="T5" fmla="*/ 33 h 291"/>
              <a:gd name="T6" fmla="*/ 252 w 302"/>
              <a:gd name="T7" fmla="*/ 25 h 291"/>
              <a:gd name="T8" fmla="*/ 243 w 302"/>
              <a:gd name="T9" fmla="*/ 28 h 291"/>
              <a:gd name="T10" fmla="*/ 240 w 302"/>
              <a:gd name="T11" fmla="*/ 41 h 291"/>
              <a:gd name="T12" fmla="*/ 235 w 302"/>
              <a:gd name="T13" fmla="*/ 52 h 291"/>
              <a:gd name="T14" fmla="*/ 225 w 302"/>
              <a:gd name="T15" fmla="*/ 59 h 291"/>
              <a:gd name="T16" fmla="*/ 214 w 302"/>
              <a:gd name="T17" fmla="*/ 62 h 291"/>
              <a:gd name="T18" fmla="*/ 201 w 302"/>
              <a:gd name="T19" fmla="*/ 61 h 291"/>
              <a:gd name="T20" fmla="*/ 190 w 302"/>
              <a:gd name="T21" fmla="*/ 57 h 291"/>
              <a:gd name="T22" fmla="*/ 183 w 302"/>
              <a:gd name="T23" fmla="*/ 52 h 291"/>
              <a:gd name="T24" fmla="*/ 175 w 302"/>
              <a:gd name="T25" fmla="*/ 43 h 291"/>
              <a:gd name="T26" fmla="*/ 165 w 302"/>
              <a:gd name="T27" fmla="*/ 29 h 291"/>
              <a:gd name="T28" fmla="*/ 153 w 302"/>
              <a:gd name="T29" fmla="*/ 15 h 291"/>
              <a:gd name="T30" fmla="*/ 138 w 302"/>
              <a:gd name="T31" fmla="*/ 4 h 291"/>
              <a:gd name="T32" fmla="*/ 121 w 302"/>
              <a:gd name="T33" fmla="*/ 0 h 291"/>
              <a:gd name="T34" fmla="*/ 100 w 302"/>
              <a:gd name="T35" fmla="*/ 5 h 291"/>
              <a:gd name="T36" fmla="*/ 75 w 302"/>
              <a:gd name="T37" fmla="*/ 14 h 291"/>
              <a:gd name="T38" fmla="*/ 48 w 302"/>
              <a:gd name="T39" fmla="*/ 26 h 291"/>
              <a:gd name="T40" fmla="*/ 24 w 302"/>
              <a:gd name="T41" fmla="*/ 41 h 291"/>
              <a:gd name="T42" fmla="*/ 6 w 302"/>
              <a:gd name="T43" fmla="*/ 61 h 291"/>
              <a:gd name="T44" fmla="*/ 0 w 302"/>
              <a:gd name="T45" fmla="*/ 85 h 291"/>
              <a:gd name="T46" fmla="*/ 3 w 302"/>
              <a:gd name="T47" fmla="*/ 114 h 291"/>
              <a:gd name="T48" fmla="*/ 13 w 302"/>
              <a:gd name="T49" fmla="*/ 151 h 291"/>
              <a:gd name="T50" fmla="*/ 31 w 302"/>
              <a:gd name="T51" fmla="*/ 193 h 291"/>
              <a:gd name="T52" fmla="*/ 60 w 302"/>
              <a:gd name="T53" fmla="*/ 235 h 291"/>
              <a:gd name="T54" fmla="*/ 101 w 302"/>
              <a:gd name="T55" fmla="*/ 274 h 291"/>
              <a:gd name="T56" fmla="*/ 118 w 302"/>
              <a:gd name="T57" fmla="*/ 286 h 291"/>
              <a:gd name="T58" fmla="*/ 122 w 302"/>
              <a:gd name="T59" fmla="*/ 288 h 291"/>
              <a:gd name="T60" fmla="*/ 129 w 302"/>
              <a:gd name="T61" fmla="*/ 290 h 291"/>
              <a:gd name="T62" fmla="*/ 143 w 302"/>
              <a:gd name="T63" fmla="*/ 291 h 291"/>
              <a:gd name="T64" fmla="*/ 163 w 302"/>
              <a:gd name="T65" fmla="*/ 290 h 291"/>
              <a:gd name="T66" fmla="*/ 192 w 302"/>
              <a:gd name="T67" fmla="*/ 285 h 291"/>
              <a:gd name="T68" fmla="*/ 215 w 302"/>
              <a:gd name="T69" fmla="*/ 279 h 291"/>
              <a:gd name="T70" fmla="*/ 231 w 302"/>
              <a:gd name="T71" fmla="*/ 272 h 291"/>
              <a:gd name="T72" fmla="*/ 243 w 302"/>
              <a:gd name="T73" fmla="*/ 263 h 291"/>
              <a:gd name="T74" fmla="*/ 252 w 302"/>
              <a:gd name="T75" fmla="*/ 252 h 291"/>
              <a:gd name="T76" fmla="*/ 260 w 302"/>
              <a:gd name="T77" fmla="*/ 237 h 291"/>
              <a:gd name="T78" fmla="*/ 275 w 302"/>
              <a:gd name="T79" fmla="*/ 215 h 291"/>
              <a:gd name="T80" fmla="*/ 288 w 302"/>
              <a:gd name="T81" fmla="*/ 192 h 291"/>
              <a:gd name="T82" fmla="*/ 298 w 302"/>
              <a:gd name="T83" fmla="*/ 156 h 291"/>
              <a:gd name="T84" fmla="*/ 302 w 302"/>
              <a:gd name="T85" fmla="*/ 129 h 291"/>
              <a:gd name="T86" fmla="*/ 300 w 302"/>
              <a:gd name="T87" fmla="*/ 90 h 2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02" h="291">
                <a:moveTo>
                  <a:pt x="296" y="78"/>
                </a:moveTo>
                <a:lnTo>
                  <a:pt x="294" y="71"/>
                </a:lnTo>
                <a:lnTo>
                  <a:pt x="290" y="65"/>
                </a:lnTo>
                <a:lnTo>
                  <a:pt x="287" y="59"/>
                </a:lnTo>
                <a:lnTo>
                  <a:pt x="282" y="53"/>
                </a:lnTo>
                <a:lnTo>
                  <a:pt x="278" y="47"/>
                </a:lnTo>
                <a:lnTo>
                  <a:pt x="273" y="42"/>
                </a:lnTo>
                <a:lnTo>
                  <a:pt x="269" y="37"/>
                </a:lnTo>
                <a:lnTo>
                  <a:pt x="264" y="33"/>
                </a:lnTo>
                <a:lnTo>
                  <a:pt x="260" y="30"/>
                </a:lnTo>
                <a:lnTo>
                  <a:pt x="255" y="27"/>
                </a:lnTo>
                <a:lnTo>
                  <a:pt x="252" y="25"/>
                </a:lnTo>
                <a:lnTo>
                  <a:pt x="248" y="25"/>
                </a:lnTo>
                <a:lnTo>
                  <a:pt x="245" y="26"/>
                </a:lnTo>
                <a:lnTo>
                  <a:pt x="243" y="28"/>
                </a:lnTo>
                <a:lnTo>
                  <a:pt x="241" y="31"/>
                </a:lnTo>
                <a:lnTo>
                  <a:pt x="241" y="36"/>
                </a:lnTo>
                <a:lnTo>
                  <a:pt x="240" y="41"/>
                </a:lnTo>
                <a:lnTo>
                  <a:pt x="239" y="45"/>
                </a:lnTo>
                <a:lnTo>
                  <a:pt x="237" y="48"/>
                </a:lnTo>
                <a:lnTo>
                  <a:pt x="235" y="52"/>
                </a:lnTo>
                <a:lnTo>
                  <a:pt x="232" y="54"/>
                </a:lnTo>
                <a:lnTo>
                  <a:pt x="229" y="57"/>
                </a:lnTo>
                <a:lnTo>
                  <a:pt x="225" y="59"/>
                </a:lnTo>
                <a:lnTo>
                  <a:pt x="222" y="60"/>
                </a:lnTo>
                <a:lnTo>
                  <a:pt x="218" y="61"/>
                </a:lnTo>
                <a:lnTo>
                  <a:pt x="214" y="62"/>
                </a:lnTo>
                <a:lnTo>
                  <a:pt x="210" y="62"/>
                </a:lnTo>
                <a:lnTo>
                  <a:pt x="206" y="62"/>
                </a:lnTo>
                <a:lnTo>
                  <a:pt x="201" y="61"/>
                </a:lnTo>
                <a:lnTo>
                  <a:pt x="197" y="60"/>
                </a:lnTo>
                <a:lnTo>
                  <a:pt x="193" y="59"/>
                </a:lnTo>
                <a:lnTo>
                  <a:pt x="190" y="57"/>
                </a:lnTo>
                <a:lnTo>
                  <a:pt x="187" y="56"/>
                </a:lnTo>
                <a:lnTo>
                  <a:pt x="185" y="54"/>
                </a:lnTo>
                <a:lnTo>
                  <a:pt x="183" y="52"/>
                </a:lnTo>
                <a:lnTo>
                  <a:pt x="181" y="51"/>
                </a:lnTo>
                <a:lnTo>
                  <a:pt x="178" y="47"/>
                </a:lnTo>
                <a:lnTo>
                  <a:pt x="175" y="43"/>
                </a:lnTo>
                <a:lnTo>
                  <a:pt x="172" y="39"/>
                </a:lnTo>
                <a:lnTo>
                  <a:pt x="169" y="34"/>
                </a:lnTo>
                <a:lnTo>
                  <a:pt x="165" y="29"/>
                </a:lnTo>
                <a:lnTo>
                  <a:pt x="161" y="25"/>
                </a:lnTo>
                <a:lnTo>
                  <a:pt x="157" y="20"/>
                </a:lnTo>
                <a:lnTo>
                  <a:pt x="153" y="15"/>
                </a:lnTo>
                <a:lnTo>
                  <a:pt x="148" y="11"/>
                </a:lnTo>
                <a:lnTo>
                  <a:pt x="143" y="8"/>
                </a:lnTo>
                <a:lnTo>
                  <a:pt x="138" y="4"/>
                </a:lnTo>
                <a:lnTo>
                  <a:pt x="133" y="2"/>
                </a:lnTo>
                <a:lnTo>
                  <a:pt x="127" y="1"/>
                </a:lnTo>
                <a:lnTo>
                  <a:pt x="121" y="0"/>
                </a:lnTo>
                <a:lnTo>
                  <a:pt x="115" y="0"/>
                </a:lnTo>
                <a:lnTo>
                  <a:pt x="108" y="2"/>
                </a:lnTo>
                <a:lnTo>
                  <a:pt x="100" y="5"/>
                </a:lnTo>
                <a:lnTo>
                  <a:pt x="92" y="8"/>
                </a:lnTo>
                <a:lnTo>
                  <a:pt x="84" y="11"/>
                </a:lnTo>
                <a:lnTo>
                  <a:pt x="75" y="14"/>
                </a:lnTo>
                <a:lnTo>
                  <a:pt x="66" y="18"/>
                </a:lnTo>
                <a:lnTo>
                  <a:pt x="57" y="22"/>
                </a:lnTo>
                <a:lnTo>
                  <a:pt x="48" y="26"/>
                </a:lnTo>
                <a:lnTo>
                  <a:pt x="39" y="31"/>
                </a:lnTo>
                <a:lnTo>
                  <a:pt x="31" y="36"/>
                </a:lnTo>
                <a:lnTo>
                  <a:pt x="24" y="41"/>
                </a:lnTo>
                <a:lnTo>
                  <a:pt x="17" y="47"/>
                </a:lnTo>
                <a:lnTo>
                  <a:pt x="11" y="54"/>
                </a:lnTo>
                <a:lnTo>
                  <a:pt x="6" y="61"/>
                </a:lnTo>
                <a:lnTo>
                  <a:pt x="3" y="68"/>
                </a:lnTo>
                <a:lnTo>
                  <a:pt x="1" y="76"/>
                </a:lnTo>
                <a:lnTo>
                  <a:pt x="0" y="85"/>
                </a:lnTo>
                <a:lnTo>
                  <a:pt x="0" y="93"/>
                </a:lnTo>
                <a:lnTo>
                  <a:pt x="2" y="103"/>
                </a:lnTo>
                <a:lnTo>
                  <a:pt x="3" y="114"/>
                </a:lnTo>
                <a:lnTo>
                  <a:pt x="6" y="125"/>
                </a:lnTo>
                <a:lnTo>
                  <a:pt x="9" y="138"/>
                </a:lnTo>
                <a:lnTo>
                  <a:pt x="13" y="151"/>
                </a:lnTo>
                <a:lnTo>
                  <a:pt x="18" y="165"/>
                </a:lnTo>
                <a:lnTo>
                  <a:pt x="24" y="179"/>
                </a:lnTo>
                <a:lnTo>
                  <a:pt x="31" y="193"/>
                </a:lnTo>
                <a:lnTo>
                  <a:pt x="40" y="207"/>
                </a:lnTo>
                <a:lnTo>
                  <a:pt x="49" y="221"/>
                </a:lnTo>
                <a:lnTo>
                  <a:pt x="60" y="235"/>
                </a:lnTo>
                <a:lnTo>
                  <a:pt x="72" y="249"/>
                </a:lnTo>
                <a:lnTo>
                  <a:pt x="86" y="262"/>
                </a:lnTo>
                <a:lnTo>
                  <a:pt x="101" y="274"/>
                </a:lnTo>
                <a:lnTo>
                  <a:pt x="118" y="286"/>
                </a:lnTo>
                <a:lnTo>
                  <a:pt x="118" y="286"/>
                </a:lnTo>
                <a:lnTo>
                  <a:pt x="118" y="286"/>
                </a:lnTo>
                <a:lnTo>
                  <a:pt x="119" y="287"/>
                </a:lnTo>
                <a:lnTo>
                  <a:pt x="120" y="287"/>
                </a:lnTo>
                <a:lnTo>
                  <a:pt x="122" y="288"/>
                </a:lnTo>
                <a:lnTo>
                  <a:pt x="123" y="289"/>
                </a:lnTo>
                <a:lnTo>
                  <a:pt x="126" y="290"/>
                </a:lnTo>
                <a:lnTo>
                  <a:pt x="129" y="290"/>
                </a:lnTo>
                <a:lnTo>
                  <a:pt x="133" y="291"/>
                </a:lnTo>
                <a:lnTo>
                  <a:pt x="138" y="291"/>
                </a:lnTo>
                <a:lnTo>
                  <a:pt x="143" y="291"/>
                </a:lnTo>
                <a:lnTo>
                  <a:pt x="149" y="291"/>
                </a:lnTo>
                <a:lnTo>
                  <a:pt x="156" y="291"/>
                </a:lnTo>
                <a:lnTo>
                  <a:pt x="163" y="290"/>
                </a:lnTo>
                <a:lnTo>
                  <a:pt x="172" y="289"/>
                </a:lnTo>
                <a:lnTo>
                  <a:pt x="182" y="287"/>
                </a:lnTo>
                <a:lnTo>
                  <a:pt x="192" y="285"/>
                </a:lnTo>
                <a:lnTo>
                  <a:pt x="200" y="283"/>
                </a:lnTo>
                <a:lnTo>
                  <a:pt x="208" y="281"/>
                </a:lnTo>
                <a:lnTo>
                  <a:pt x="215" y="279"/>
                </a:lnTo>
                <a:lnTo>
                  <a:pt x="221" y="277"/>
                </a:lnTo>
                <a:lnTo>
                  <a:pt x="226" y="274"/>
                </a:lnTo>
                <a:lnTo>
                  <a:pt x="231" y="272"/>
                </a:lnTo>
                <a:lnTo>
                  <a:pt x="235" y="269"/>
                </a:lnTo>
                <a:lnTo>
                  <a:pt x="239" y="266"/>
                </a:lnTo>
                <a:lnTo>
                  <a:pt x="243" y="263"/>
                </a:lnTo>
                <a:lnTo>
                  <a:pt x="246" y="260"/>
                </a:lnTo>
                <a:lnTo>
                  <a:pt x="249" y="256"/>
                </a:lnTo>
                <a:lnTo>
                  <a:pt x="252" y="252"/>
                </a:lnTo>
                <a:lnTo>
                  <a:pt x="254" y="247"/>
                </a:lnTo>
                <a:lnTo>
                  <a:pt x="257" y="243"/>
                </a:lnTo>
                <a:lnTo>
                  <a:pt x="260" y="237"/>
                </a:lnTo>
                <a:lnTo>
                  <a:pt x="265" y="228"/>
                </a:lnTo>
                <a:lnTo>
                  <a:pt x="270" y="221"/>
                </a:lnTo>
                <a:lnTo>
                  <a:pt x="275" y="215"/>
                </a:lnTo>
                <a:lnTo>
                  <a:pt x="280" y="210"/>
                </a:lnTo>
                <a:lnTo>
                  <a:pt x="284" y="202"/>
                </a:lnTo>
                <a:lnTo>
                  <a:pt x="288" y="192"/>
                </a:lnTo>
                <a:lnTo>
                  <a:pt x="293" y="178"/>
                </a:lnTo>
                <a:lnTo>
                  <a:pt x="298" y="158"/>
                </a:lnTo>
                <a:lnTo>
                  <a:pt x="298" y="156"/>
                </a:lnTo>
                <a:lnTo>
                  <a:pt x="299" y="150"/>
                </a:lnTo>
                <a:lnTo>
                  <a:pt x="301" y="141"/>
                </a:lnTo>
                <a:lnTo>
                  <a:pt x="302" y="129"/>
                </a:lnTo>
                <a:lnTo>
                  <a:pt x="302" y="116"/>
                </a:lnTo>
                <a:lnTo>
                  <a:pt x="302" y="103"/>
                </a:lnTo>
                <a:lnTo>
                  <a:pt x="300" y="90"/>
                </a:lnTo>
                <a:lnTo>
                  <a:pt x="296" y="78"/>
                </a:lnTo>
                <a:close/>
              </a:path>
            </a:pathLst>
          </a:custGeom>
          <a:solidFill>
            <a:srgbClr val="B54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7" name="Freeform 159"/>
          <p:cNvSpPr>
            <a:spLocks/>
          </p:cNvSpPr>
          <p:nvPr/>
        </p:nvSpPr>
        <p:spPr bwMode="auto">
          <a:xfrm>
            <a:off x="3025898" y="4977891"/>
            <a:ext cx="469900" cy="449263"/>
          </a:xfrm>
          <a:custGeom>
            <a:avLst/>
            <a:gdLst>
              <a:gd name="T0" fmla="*/ 285 w 296"/>
              <a:gd name="T1" fmla="*/ 63 h 283"/>
              <a:gd name="T2" fmla="*/ 273 w 296"/>
              <a:gd name="T3" fmla="*/ 46 h 283"/>
              <a:gd name="T4" fmla="*/ 260 w 296"/>
              <a:gd name="T5" fmla="*/ 32 h 283"/>
              <a:gd name="T6" fmla="*/ 249 w 296"/>
              <a:gd name="T7" fmla="*/ 24 h 283"/>
              <a:gd name="T8" fmla="*/ 241 w 296"/>
              <a:gd name="T9" fmla="*/ 26 h 283"/>
              <a:gd name="T10" fmla="*/ 238 w 296"/>
              <a:gd name="T11" fmla="*/ 38 h 283"/>
              <a:gd name="T12" fmla="*/ 233 w 296"/>
              <a:gd name="T13" fmla="*/ 49 h 283"/>
              <a:gd name="T14" fmla="*/ 224 w 296"/>
              <a:gd name="T15" fmla="*/ 56 h 283"/>
              <a:gd name="T16" fmla="*/ 212 w 296"/>
              <a:gd name="T17" fmla="*/ 59 h 283"/>
              <a:gd name="T18" fmla="*/ 199 w 296"/>
              <a:gd name="T19" fmla="*/ 59 h 283"/>
              <a:gd name="T20" fmla="*/ 187 w 296"/>
              <a:gd name="T21" fmla="*/ 56 h 283"/>
              <a:gd name="T22" fmla="*/ 184 w 296"/>
              <a:gd name="T23" fmla="*/ 54 h 283"/>
              <a:gd name="T24" fmla="*/ 180 w 296"/>
              <a:gd name="T25" fmla="*/ 51 h 283"/>
              <a:gd name="T26" fmla="*/ 176 w 296"/>
              <a:gd name="T27" fmla="*/ 46 h 283"/>
              <a:gd name="T28" fmla="*/ 166 w 296"/>
              <a:gd name="T29" fmla="*/ 33 h 283"/>
              <a:gd name="T30" fmla="*/ 155 w 296"/>
              <a:gd name="T31" fmla="*/ 19 h 283"/>
              <a:gd name="T32" fmla="*/ 141 w 296"/>
              <a:gd name="T33" fmla="*/ 7 h 283"/>
              <a:gd name="T34" fmla="*/ 125 w 296"/>
              <a:gd name="T35" fmla="*/ 1 h 283"/>
              <a:gd name="T36" fmla="*/ 106 w 296"/>
              <a:gd name="T37" fmla="*/ 2 h 283"/>
              <a:gd name="T38" fmla="*/ 82 w 296"/>
              <a:gd name="T39" fmla="*/ 10 h 283"/>
              <a:gd name="T40" fmla="*/ 56 w 296"/>
              <a:gd name="T41" fmla="*/ 21 h 283"/>
              <a:gd name="T42" fmla="*/ 31 w 296"/>
              <a:gd name="T43" fmla="*/ 35 h 283"/>
              <a:gd name="T44" fmla="*/ 11 w 296"/>
              <a:gd name="T45" fmla="*/ 52 h 283"/>
              <a:gd name="T46" fmla="*/ 1 w 296"/>
              <a:gd name="T47" fmla="*/ 73 h 283"/>
              <a:gd name="T48" fmla="*/ 2 w 296"/>
              <a:gd name="T49" fmla="*/ 99 h 283"/>
              <a:gd name="T50" fmla="*/ 9 w 296"/>
              <a:gd name="T51" fmla="*/ 133 h 283"/>
              <a:gd name="T52" fmla="*/ 24 w 296"/>
              <a:gd name="T53" fmla="*/ 173 h 283"/>
              <a:gd name="T54" fmla="*/ 48 w 296"/>
              <a:gd name="T55" fmla="*/ 215 h 283"/>
              <a:gd name="T56" fmla="*/ 84 w 296"/>
              <a:gd name="T57" fmla="*/ 254 h 283"/>
              <a:gd name="T58" fmla="*/ 115 w 296"/>
              <a:gd name="T59" fmla="*/ 277 h 283"/>
              <a:gd name="T60" fmla="*/ 118 w 296"/>
              <a:gd name="T61" fmla="*/ 279 h 283"/>
              <a:gd name="T62" fmla="*/ 124 w 296"/>
              <a:gd name="T63" fmla="*/ 281 h 283"/>
              <a:gd name="T64" fmla="*/ 135 w 296"/>
              <a:gd name="T65" fmla="*/ 282 h 283"/>
              <a:gd name="T66" fmla="*/ 152 w 296"/>
              <a:gd name="T67" fmla="*/ 282 h 283"/>
              <a:gd name="T68" fmla="*/ 178 w 296"/>
              <a:gd name="T69" fmla="*/ 278 h 283"/>
              <a:gd name="T70" fmla="*/ 204 w 296"/>
              <a:gd name="T71" fmla="*/ 273 h 283"/>
              <a:gd name="T72" fmla="*/ 222 w 296"/>
              <a:gd name="T73" fmla="*/ 266 h 283"/>
              <a:gd name="T74" fmla="*/ 234 w 296"/>
              <a:gd name="T75" fmla="*/ 258 h 283"/>
              <a:gd name="T76" fmla="*/ 244 w 296"/>
              <a:gd name="T77" fmla="*/ 248 h 283"/>
              <a:gd name="T78" fmla="*/ 252 w 296"/>
              <a:gd name="T79" fmla="*/ 235 h 283"/>
              <a:gd name="T80" fmla="*/ 265 w 296"/>
              <a:gd name="T81" fmla="*/ 214 h 283"/>
              <a:gd name="T82" fmla="*/ 278 w 296"/>
              <a:gd name="T83" fmla="*/ 196 h 283"/>
              <a:gd name="T84" fmla="*/ 291 w 296"/>
              <a:gd name="T85" fmla="*/ 153 h 283"/>
              <a:gd name="T86" fmla="*/ 294 w 296"/>
              <a:gd name="T87" fmla="*/ 136 h 283"/>
              <a:gd name="T88" fmla="*/ 296 w 296"/>
              <a:gd name="T89" fmla="*/ 99 h 2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96" h="283">
                <a:moveTo>
                  <a:pt x="290" y="75"/>
                </a:moveTo>
                <a:lnTo>
                  <a:pt x="288" y="69"/>
                </a:lnTo>
                <a:lnTo>
                  <a:pt x="285" y="63"/>
                </a:lnTo>
                <a:lnTo>
                  <a:pt x="281" y="57"/>
                </a:lnTo>
                <a:lnTo>
                  <a:pt x="277" y="51"/>
                </a:lnTo>
                <a:lnTo>
                  <a:pt x="273" y="46"/>
                </a:lnTo>
                <a:lnTo>
                  <a:pt x="269" y="40"/>
                </a:lnTo>
                <a:lnTo>
                  <a:pt x="265" y="36"/>
                </a:lnTo>
                <a:lnTo>
                  <a:pt x="260" y="32"/>
                </a:lnTo>
                <a:lnTo>
                  <a:pt x="256" y="28"/>
                </a:lnTo>
                <a:lnTo>
                  <a:pt x="252" y="26"/>
                </a:lnTo>
                <a:lnTo>
                  <a:pt x="249" y="24"/>
                </a:lnTo>
                <a:lnTo>
                  <a:pt x="246" y="23"/>
                </a:lnTo>
                <a:lnTo>
                  <a:pt x="243" y="24"/>
                </a:lnTo>
                <a:lnTo>
                  <a:pt x="241" y="26"/>
                </a:lnTo>
                <a:lnTo>
                  <a:pt x="239" y="29"/>
                </a:lnTo>
                <a:lnTo>
                  <a:pt x="239" y="34"/>
                </a:lnTo>
                <a:lnTo>
                  <a:pt x="238" y="38"/>
                </a:lnTo>
                <a:lnTo>
                  <a:pt x="237" y="42"/>
                </a:lnTo>
                <a:lnTo>
                  <a:pt x="235" y="46"/>
                </a:lnTo>
                <a:lnTo>
                  <a:pt x="233" y="49"/>
                </a:lnTo>
                <a:lnTo>
                  <a:pt x="230" y="52"/>
                </a:lnTo>
                <a:lnTo>
                  <a:pt x="227" y="54"/>
                </a:lnTo>
                <a:lnTo>
                  <a:pt x="224" y="56"/>
                </a:lnTo>
                <a:lnTo>
                  <a:pt x="220" y="57"/>
                </a:lnTo>
                <a:lnTo>
                  <a:pt x="216" y="59"/>
                </a:lnTo>
                <a:lnTo>
                  <a:pt x="212" y="59"/>
                </a:lnTo>
                <a:lnTo>
                  <a:pt x="208" y="59"/>
                </a:lnTo>
                <a:lnTo>
                  <a:pt x="203" y="59"/>
                </a:lnTo>
                <a:lnTo>
                  <a:pt x="199" y="59"/>
                </a:lnTo>
                <a:lnTo>
                  <a:pt x="195" y="58"/>
                </a:lnTo>
                <a:lnTo>
                  <a:pt x="191" y="57"/>
                </a:lnTo>
                <a:lnTo>
                  <a:pt x="187" y="56"/>
                </a:lnTo>
                <a:lnTo>
                  <a:pt x="186" y="55"/>
                </a:lnTo>
                <a:lnTo>
                  <a:pt x="185" y="54"/>
                </a:lnTo>
                <a:lnTo>
                  <a:pt x="184" y="54"/>
                </a:lnTo>
                <a:lnTo>
                  <a:pt x="183" y="53"/>
                </a:lnTo>
                <a:lnTo>
                  <a:pt x="181" y="52"/>
                </a:lnTo>
                <a:lnTo>
                  <a:pt x="180" y="51"/>
                </a:lnTo>
                <a:lnTo>
                  <a:pt x="179" y="50"/>
                </a:lnTo>
                <a:lnTo>
                  <a:pt x="178" y="49"/>
                </a:lnTo>
                <a:lnTo>
                  <a:pt x="176" y="46"/>
                </a:lnTo>
                <a:lnTo>
                  <a:pt x="172" y="42"/>
                </a:lnTo>
                <a:lnTo>
                  <a:pt x="169" y="38"/>
                </a:lnTo>
                <a:lnTo>
                  <a:pt x="166" y="33"/>
                </a:lnTo>
                <a:lnTo>
                  <a:pt x="162" y="29"/>
                </a:lnTo>
                <a:lnTo>
                  <a:pt x="159" y="24"/>
                </a:lnTo>
                <a:lnTo>
                  <a:pt x="155" y="19"/>
                </a:lnTo>
                <a:lnTo>
                  <a:pt x="150" y="15"/>
                </a:lnTo>
                <a:lnTo>
                  <a:pt x="146" y="11"/>
                </a:lnTo>
                <a:lnTo>
                  <a:pt x="141" y="7"/>
                </a:lnTo>
                <a:lnTo>
                  <a:pt x="136" y="4"/>
                </a:lnTo>
                <a:lnTo>
                  <a:pt x="131" y="2"/>
                </a:lnTo>
                <a:lnTo>
                  <a:pt x="125" y="1"/>
                </a:lnTo>
                <a:lnTo>
                  <a:pt x="119" y="0"/>
                </a:lnTo>
                <a:lnTo>
                  <a:pt x="112" y="0"/>
                </a:lnTo>
                <a:lnTo>
                  <a:pt x="106" y="2"/>
                </a:lnTo>
                <a:lnTo>
                  <a:pt x="98" y="5"/>
                </a:lnTo>
                <a:lnTo>
                  <a:pt x="90" y="7"/>
                </a:lnTo>
                <a:lnTo>
                  <a:pt x="82" y="10"/>
                </a:lnTo>
                <a:lnTo>
                  <a:pt x="73" y="14"/>
                </a:lnTo>
                <a:lnTo>
                  <a:pt x="64" y="17"/>
                </a:lnTo>
                <a:lnTo>
                  <a:pt x="56" y="21"/>
                </a:lnTo>
                <a:lnTo>
                  <a:pt x="47" y="26"/>
                </a:lnTo>
                <a:lnTo>
                  <a:pt x="39" y="30"/>
                </a:lnTo>
                <a:lnTo>
                  <a:pt x="31" y="35"/>
                </a:lnTo>
                <a:lnTo>
                  <a:pt x="24" y="41"/>
                </a:lnTo>
                <a:lnTo>
                  <a:pt x="17" y="46"/>
                </a:lnTo>
                <a:lnTo>
                  <a:pt x="11" y="52"/>
                </a:lnTo>
                <a:lnTo>
                  <a:pt x="7" y="59"/>
                </a:lnTo>
                <a:lnTo>
                  <a:pt x="3" y="66"/>
                </a:lnTo>
                <a:lnTo>
                  <a:pt x="1" y="73"/>
                </a:lnTo>
                <a:lnTo>
                  <a:pt x="0" y="81"/>
                </a:lnTo>
                <a:lnTo>
                  <a:pt x="1" y="89"/>
                </a:lnTo>
                <a:lnTo>
                  <a:pt x="2" y="99"/>
                </a:lnTo>
                <a:lnTo>
                  <a:pt x="3" y="109"/>
                </a:lnTo>
                <a:lnTo>
                  <a:pt x="6" y="121"/>
                </a:lnTo>
                <a:lnTo>
                  <a:pt x="9" y="133"/>
                </a:lnTo>
                <a:lnTo>
                  <a:pt x="13" y="146"/>
                </a:lnTo>
                <a:lnTo>
                  <a:pt x="18" y="159"/>
                </a:lnTo>
                <a:lnTo>
                  <a:pt x="24" y="173"/>
                </a:lnTo>
                <a:lnTo>
                  <a:pt x="31" y="187"/>
                </a:lnTo>
                <a:lnTo>
                  <a:pt x="39" y="201"/>
                </a:lnTo>
                <a:lnTo>
                  <a:pt x="48" y="215"/>
                </a:lnTo>
                <a:lnTo>
                  <a:pt x="59" y="228"/>
                </a:lnTo>
                <a:lnTo>
                  <a:pt x="71" y="241"/>
                </a:lnTo>
                <a:lnTo>
                  <a:pt x="84" y="254"/>
                </a:lnTo>
                <a:lnTo>
                  <a:pt x="99" y="266"/>
                </a:lnTo>
                <a:lnTo>
                  <a:pt x="115" y="277"/>
                </a:lnTo>
                <a:lnTo>
                  <a:pt x="115" y="277"/>
                </a:lnTo>
                <a:lnTo>
                  <a:pt x="116" y="278"/>
                </a:lnTo>
                <a:lnTo>
                  <a:pt x="117" y="278"/>
                </a:lnTo>
                <a:lnTo>
                  <a:pt x="118" y="279"/>
                </a:lnTo>
                <a:lnTo>
                  <a:pt x="119" y="280"/>
                </a:lnTo>
                <a:lnTo>
                  <a:pt x="121" y="280"/>
                </a:lnTo>
                <a:lnTo>
                  <a:pt x="124" y="281"/>
                </a:lnTo>
                <a:lnTo>
                  <a:pt x="127" y="281"/>
                </a:lnTo>
                <a:lnTo>
                  <a:pt x="131" y="282"/>
                </a:lnTo>
                <a:lnTo>
                  <a:pt x="135" y="282"/>
                </a:lnTo>
                <a:lnTo>
                  <a:pt x="140" y="283"/>
                </a:lnTo>
                <a:lnTo>
                  <a:pt x="146" y="282"/>
                </a:lnTo>
                <a:lnTo>
                  <a:pt x="152" y="282"/>
                </a:lnTo>
                <a:lnTo>
                  <a:pt x="160" y="281"/>
                </a:lnTo>
                <a:lnTo>
                  <a:pt x="169" y="280"/>
                </a:lnTo>
                <a:lnTo>
                  <a:pt x="178" y="278"/>
                </a:lnTo>
                <a:lnTo>
                  <a:pt x="187" y="277"/>
                </a:lnTo>
                <a:lnTo>
                  <a:pt x="196" y="275"/>
                </a:lnTo>
                <a:lnTo>
                  <a:pt x="204" y="273"/>
                </a:lnTo>
                <a:lnTo>
                  <a:pt x="211" y="271"/>
                </a:lnTo>
                <a:lnTo>
                  <a:pt x="216" y="268"/>
                </a:lnTo>
                <a:lnTo>
                  <a:pt x="222" y="266"/>
                </a:lnTo>
                <a:lnTo>
                  <a:pt x="226" y="264"/>
                </a:lnTo>
                <a:lnTo>
                  <a:pt x="231" y="261"/>
                </a:lnTo>
                <a:lnTo>
                  <a:pt x="234" y="258"/>
                </a:lnTo>
                <a:lnTo>
                  <a:pt x="238" y="255"/>
                </a:lnTo>
                <a:lnTo>
                  <a:pt x="241" y="252"/>
                </a:lnTo>
                <a:lnTo>
                  <a:pt x="244" y="248"/>
                </a:lnTo>
                <a:lnTo>
                  <a:pt x="246" y="245"/>
                </a:lnTo>
                <a:lnTo>
                  <a:pt x="249" y="240"/>
                </a:lnTo>
                <a:lnTo>
                  <a:pt x="252" y="235"/>
                </a:lnTo>
                <a:lnTo>
                  <a:pt x="254" y="230"/>
                </a:lnTo>
                <a:lnTo>
                  <a:pt x="260" y="221"/>
                </a:lnTo>
                <a:lnTo>
                  <a:pt x="265" y="214"/>
                </a:lnTo>
                <a:lnTo>
                  <a:pt x="269" y="209"/>
                </a:lnTo>
                <a:lnTo>
                  <a:pt x="274" y="203"/>
                </a:lnTo>
                <a:lnTo>
                  <a:pt x="278" y="196"/>
                </a:lnTo>
                <a:lnTo>
                  <a:pt x="282" y="186"/>
                </a:lnTo>
                <a:lnTo>
                  <a:pt x="287" y="172"/>
                </a:lnTo>
                <a:lnTo>
                  <a:pt x="291" y="153"/>
                </a:lnTo>
                <a:lnTo>
                  <a:pt x="292" y="151"/>
                </a:lnTo>
                <a:lnTo>
                  <a:pt x="293" y="145"/>
                </a:lnTo>
                <a:lnTo>
                  <a:pt x="294" y="136"/>
                </a:lnTo>
                <a:lnTo>
                  <a:pt x="295" y="125"/>
                </a:lnTo>
                <a:lnTo>
                  <a:pt x="296" y="112"/>
                </a:lnTo>
                <a:lnTo>
                  <a:pt x="296" y="99"/>
                </a:lnTo>
                <a:lnTo>
                  <a:pt x="294" y="86"/>
                </a:lnTo>
                <a:lnTo>
                  <a:pt x="290" y="75"/>
                </a:lnTo>
                <a:close/>
              </a:path>
            </a:pathLst>
          </a:custGeom>
          <a:solidFill>
            <a:srgbClr val="A528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8" name="Freeform 160"/>
          <p:cNvSpPr>
            <a:spLocks/>
          </p:cNvSpPr>
          <p:nvPr/>
        </p:nvSpPr>
        <p:spPr bwMode="auto">
          <a:xfrm>
            <a:off x="3032248" y="4985828"/>
            <a:ext cx="458788" cy="434975"/>
          </a:xfrm>
          <a:custGeom>
            <a:avLst/>
            <a:gdLst>
              <a:gd name="T0" fmla="*/ 285 w 289"/>
              <a:gd name="T1" fmla="*/ 146 h 274"/>
              <a:gd name="T2" fmla="*/ 287 w 289"/>
              <a:gd name="T3" fmla="*/ 131 h 274"/>
              <a:gd name="T4" fmla="*/ 289 w 289"/>
              <a:gd name="T5" fmla="*/ 108 h 274"/>
              <a:gd name="T6" fmla="*/ 287 w 289"/>
              <a:gd name="T7" fmla="*/ 83 h 274"/>
              <a:gd name="T8" fmla="*/ 278 w 289"/>
              <a:gd name="T9" fmla="*/ 60 h 274"/>
              <a:gd name="T10" fmla="*/ 263 w 289"/>
              <a:gd name="T11" fmla="*/ 39 h 274"/>
              <a:gd name="T12" fmla="*/ 248 w 289"/>
              <a:gd name="T13" fmla="*/ 24 h 274"/>
              <a:gd name="T14" fmla="*/ 238 w 289"/>
              <a:gd name="T15" fmla="*/ 24 h 274"/>
              <a:gd name="T16" fmla="*/ 235 w 289"/>
              <a:gd name="T17" fmla="*/ 37 h 274"/>
              <a:gd name="T18" fmla="*/ 231 w 289"/>
              <a:gd name="T19" fmla="*/ 45 h 274"/>
              <a:gd name="T20" fmla="*/ 224 w 289"/>
              <a:gd name="T21" fmla="*/ 51 h 274"/>
              <a:gd name="T22" fmla="*/ 215 w 289"/>
              <a:gd name="T23" fmla="*/ 55 h 274"/>
              <a:gd name="T24" fmla="*/ 205 w 289"/>
              <a:gd name="T25" fmla="*/ 57 h 274"/>
              <a:gd name="T26" fmla="*/ 195 w 289"/>
              <a:gd name="T27" fmla="*/ 56 h 274"/>
              <a:gd name="T28" fmla="*/ 186 w 289"/>
              <a:gd name="T29" fmla="*/ 54 h 274"/>
              <a:gd name="T30" fmla="*/ 178 w 289"/>
              <a:gd name="T31" fmla="*/ 51 h 274"/>
              <a:gd name="T32" fmla="*/ 172 w 289"/>
              <a:gd name="T33" fmla="*/ 44 h 274"/>
              <a:gd name="T34" fmla="*/ 165 w 289"/>
              <a:gd name="T35" fmla="*/ 37 h 274"/>
              <a:gd name="T36" fmla="*/ 159 w 289"/>
              <a:gd name="T37" fmla="*/ 28 h 274"/>
              <a:gd name="T38" fmla="*/ 151 w 289"/>
              <a:gd name="T39" fmla="*/ 19 h 274"/>
              <a:gd name="T40" fmla="*/ 142 w 289"/>
              <a:gd name="T41" fmla="*/ 10 h 274"/>
              <a:gd name="T42" fmla="*/ 132 w 289"/>
              <a:gd name="T43" fmla="*/ 4 h 274"/>
              <a:gd name="T44" fmla="*/ 121 w 289"/>
              <a:gd name="T45" fmla="*/ 0 h 274"/>
              <a:gd name="T46" fmla="*/ 109 w 289"/>
              <a:gd name="T47" fmla="*/ 0 h 274"/>
              <a:gd name="T48" fmla="*/ 95 w 289"/>
              <a:gd name="T49" fmla="*/ 4 h 274"/>
              <a:gd name="T50" fmla="*/ 79 w 289"/>
              <a:gd name="T51" fmla="*/ 10 h 274"/>
              <a:gd name="T52" fmla="*/ 62 w 289"/>
              <a:gd name="T53" fmla="*/ 17 h 274"/>
              <a:gd name="T54" fmla="*/ 45 w 289"/>
              <a:gd name="T55" fmla="*/ 25 h 274"/>
              <a:gd name="T56" fmla="*/ 30 w 289"/>
              <a:gd name="T57" fmla="*/ 35 h 274"/>
              <a:gd name="T58" fmla="*/ 16 w 289"/>
              <a:gd name="T59" fmla="*/ 45 h 274"/>
              <a:gd name="T60" fmla="*/ 6 w 289"/>
              <a:gd name="T61" fmla="*/ 57 h 274"/>
              <a:gd name="T62" fmla="*/ 0 w 289"/>
              <a:gd name="T63" fmla="*/ 71 h 274"/>
              <a:gd name="T64" fmla="*/ 0 w 289"/>
              <a:gd name="T65" fmla="*/ 86 h 274"/>
              <a:gd name="T66" fmla="*/ 3 w 289"/>
              <a:gd name="T67" fmla="*/ 105 h 274"/>
              <a:gd name="T68" fmla="*/ 8 w 289"/>
              <a:gd name="T69" fmla="*/ 128 h 274"/>
              <a:gd name="T70" fmla="*/ 17 w 289"/>
              <a:gd name="T71" fmla="*/ 154 h 274"/>
              <a:gd name="T72" fmla="*/ 29 w 289"/>
              <a:gd name="T73" fmla="*/ 181 h 274"/>
              <a:gd name="T74" fmla="*/ 46 w 289"/>
              <a:gd name="T75" fmla="*/ 208 h 274"/>
              <a:gd name="T76" fmla="*/ 68 w 289"/>
              <a:gd name="T77" fmla="*/ 234 h 274"/>
              <a:gd name="T78" fmla="*/ 96 w 289"/>
              <a:gd name="T79" fmla="*/ 258 h 274"/>
              <a:gd name="T80" fmla="*/ 112 w 289"/>
              <a:gd name="T81" fmla="*/ 269 h 274"/>
              <a:gd name="T82" fmla="*/ 113 w 289"/>
              <a:gd name="T83" fmla="*/ 270 h 274"/>
              <a:gd name="T84" fmla="*/ 116 w 289"/>
              <a:gd name="T85" fmla="*/ 271 h 274"/>
              <a:gd name="T86" fmla="*/ 120 w 289"/>
              <a:gd name="T87" fmla="*/ 272 h 274"/>
              <a:gd name="T88" fmla="*/ 127 w 289"/>
              <a:gd name="T89" fmla="*/ 274 h 274"/>
              <a:gd name="T90" fmla="*/ 136 w 289"/>
              <a:gd name="T91" fmla="*/ 274 h 274"/>
              <a:gd name="T92" fmla="*/ 148 w 289"/>
              <a:gd name="T93" fmla="*/ 274 h 274"/>
              <a:gd name="T94" fmla="*/ 164 w 289"/>
              <a:gd name="T95" fmla="*/ 272 h 274"/>
              <a:gd name="T96" fmla="*/ 183 w 289"/>
              <a:gd name="T97" fmla="*/ 268 h 274"/>
              <a:gd name="T98" fmla="*/ 198 w 289"/>
              <a:gd name="T99" fmla="*/ 264 h 274"/>
              <a:gd name="T100" fmla="*/ 211 w 289"/>
              <a:gd name="T101" fmla="*/ 260 h 274"/>
              <a:gd name="T102" fmla="*/ 221 w 289"/>
              <a:gd name="T103" fmla="*/ 256 h 274"/>
              <a:gd name="T104" fmla="*/ 228 w 289"/>
              <a:gd name="T105" fmla="*/ 250 h 274"/>
              <a:gd name="T106" fmla="*/ 235 w 289"/>
              <a:gd name="T107" fmla="*/ 244 h 274"/>
              <a:gd name="T108" fmla="*/ 240 w 289"/>
              <a:gd name="T109" fmla="*/ 237 h 274"/>
              <a:gd name="T110" fmla="*/ 245 w 289"/>
              <a:gd name="T111" fmla="*/ 228 h 274"/>
              <a:gd name="T112" fmla="*/ 253 w 289"/>
              <a:gd name="T113" fmla="*/ 214 h 274"/>
              <a:gd name="T114" fmla="*/ 263 w 289"/>
              <a:gd name="T115" fmla="*/ 202 h 274"/>
              <a:gd name="T116" fmla="*/ 271 w 289"/>
              <a:gd name="T117" fmla="*/ 189 h 274"/>
              <a:gd name="T118" fmla="*/ 280 w 289"/>
              <a:gd name="T119" fmla="*/ 166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9" h="274">
                <a:moveTo>
                  <a:pt x="284" y="148"/>
                </a:moveTo>
                <a:lnTo>
                  <a:pt x="285" y="146"/>
                </a:lnTo>
                <a:lnTo>
                  <a:pt x="286" y="140"/>
                </a:lnTo>
                <a:lnTo>
                  <a:pt x="287" y="131"/>
                </a:lnTo>
                <a:lnTo>
                  <a:pt x="288" y="120"/>
                </a:lnTo>
                <a:lnTo>
                  <a:pt x="289" y="108"/>
                </a:lnTo>
                <a:lnTo>
                  <a:pt x="289" y="95"/>
                </a:lnTo>
                <a:lnTo>
                  <a:pt x="287" y="83"/>
                </a:lnTo>
                <a:lnTo>
                  <a:pt x="283" y="71"/>
                </a:lnTo>
                <a:lnTo>
                  <a:pt x="278" y="60"/>
                </a:lnTo>
                <a:lnTo>
                  <a:pt x="271" y="49"/>
                </a:lnTo>
                <a:lnTo>
                  <a:pt x="263" y="39"/>
                </a:lnTo>
                <a:lnTo>
                  <a:pt x="255" y="30"/>
                </a:lnTo>
                <a:lnTo>
                  <a:pt x="248" y="24"/>
                </a:lnTo>
                <a:lnTo>
                  <a:pt x="242" y="22"/>
                </a:lnTo>
                <a:lnTo>
                  <a:pt x="238" y="24"/>
                </a:lnTo>
                <a:lnTo>
                  <a:pt x="236" y="32"/>
                </a:lnTo>
                <a:lnTo>
                  <a:pt x="235" y="37"/>
                </a:lnTo>
                <a:lnTo>
                  <a:pt x="234" y="41"/>
                </a:lnTo>
                <a:lnTo>
                  <a:pt x="231" y="45"/>
                </a:lnTo>
                <a:lnTo>
                  <a:pt x="228" y="48"/>
                </a:lnTo>
                <a:lnTo>
                  <a:pt x="224" y="51"/>
                </a:lnTo>
                <a:lnTo>
                  <a:pt x="220" y="53"/>
                </a:lnTo>
                <a:lnTo>
                  <a:pt x="215" y="55"/>
                </a:lnTo>
                <a:lnTo>
                  <a:pt x="210" y="56"/>
                </a:lnTo>
                <a:lnTo>
                  <a:pt x="205" y="57"/>
                </a:lnTo>
                <a:lnTo>
                  <a:pt x="200" y="57"/>
                </a:lnTo>
                <a:lnTo>
                  <a:pt x="195" y="56"/>
                </a:lnTo>
                <a:lnTo>
                  <a:pt x="190" y="56"/>
                </a:lnTo>
                <a:lnTo>
                  <a:pt x="186" y="54"/>
                </a:lnTo>
                <a:lnTo>
                  <a:pt x="181" y="53"/>
                </a:lnTo>
                <a:lnTo>
                  <a:pt x="178" y="51"/>
                </a:lnTo>
                <a:lnTo>
                  <a:pt x="175" y="48"/>
                </a:lnTo>
                <a:lnTo>
                  <a:pt x="172" y="44"/>
                </a:lnTo>
                <a:lnTo>
                  <a:pt x="169" y="41"/>
                </a:lnTo>
                <a:lnTo>
                  <a:pt x="165" y="37"/>
                </a:lnTo>
                <a:lnTo>
                  <a:pt x="162" y="32"/>
                </a:lnTo>
                <a:lnTo>
                  <a:pt x="159" y="28"/>
                </a:lnTo>
                <a:lnTo>
                  <a:pt x="155" y="23"/>
                </a:lnTo>
                <a:lnTo>
                  <a:pt x="151" y="19"/>
                </a:lnTo>
                <a:lnTo>
                  <a:pt x="147" y="14"/>
                </a:lnTo>
                <a:lnTo>
                  <a:pt x="142" y="10"/>
                </a:lnTo>
                <a:lnTo>
                  <a:pt x="138" y="7"/>
                </a:lnTo>
                <a:lnTo>
                  <a:pt x="132" y="4"/>
                </a:lnTo>
                <a:lnTo>
                  <a:pt x="127" y="2"/>
                </a:lnTo>
                <a:lnTo>
                  <a:pt x="121" y="0"/>
                </a:lnTo>
                <a:lnTo>
                  <a:pt x="115" y="0"/>
                </a:lnTo>
                <a:lnTo>
                  <a:pt x="109" y="0"/>
                </a:lnTo>
                <a:lnTo>
                  <a:pt x="102" y="2"/>
                </a:lnTo>
                <a:lnTo>
                  <a:pt x="95" y="4"/>
                </a:lnTo>
                <a:lnTo>
                  <a:pt x="87" y="7"/>
                </a:lnTo>
                <a:lnTo>
                  <a:pt x="79" y="10"/>
                </a:lnTo>
                <a:lnTo>
                  <a:pt x="71" y="13"/>
                </a:lnTo>
                <a:lnTo>
                  <a:pt x="62" y="17"/>
                </a:lnTo>
                <a:lnTo>
                  <a:pt x="54" y="21"/>
                </a:lnTo>
                <a:lnTo>
                  <a:pt x="45" y="25"/>
                </a:lnTo>
                <a:lnTo>
                  <a:pt x="37" y="30"/>
                </a:lnTo>
                <a:lnTo>
                  <a:pt x="30" y="35"/>
                </a:lnTo>
                <a:lnTo>
                  <a:pt x="23" y="40"/>
                </a:lnTo>
                <a:lnTo>
                  <a:pt x="16" y="45"/>
                </a:lnTo>
                <a:lnTo>
                  <a:pt x="11" y="51"/>
                </a:lnTo>
                <a:lnTo>
                  <a:pt x="6" y="57"/>
                </a:lnTo>
                <a:lnTo>
                  <a:pt x="3" y="64"/>
                </a:lnTo>
                <a:lnTo>
                  <a:pt x="0" y="71"/>
                </a:lnTo>
                <a:lnTo>
                  <a:pt x="0" y="78"/>
                </a:lnTo>
                <a:lnTo>
                  <a:pt x="0" y="86"/>
                </a:lnTo>
                <a:lnTo>
                  <a:pt x="1" y="95"/>
                </a:lnTo>
                <a:lnTo>
                  <a:pt x="3" y="105"/>
                </a:lnTo>
                <a:lnTo>
                  <a:pt x="5" y="117"/>
                </a:lnTo>
                <a:lnTo>
                  <a:pt x="8" y="128"/>
                </a:lnTo>
                <a:lnTo>
                  <a:pt x="12" y="141"/>
                </a:lnTo>
                <a:lnTo>
                  <a:pt x="17" y="154"/>
                </a:lnTo>
                <a:lnTo>
                  <a:pt x="22" y="167"/>
                </a:lnTo>
                <a:lnTo>
                  <a:pt x="29" y="181"/>
                </a:lnTo>
                <a:lnTo>
                  <a:pt x="37" y="194"/>
                </a:lnTo>
                <a:lnTo>
                  <a:pt x="46" y="208"/>
                </a:lnTo>
                <a:lnTo>
                  <a:pt x="57" y="221"/>
                </a:lnTo>
                <a:lnTo>
                  <a:pt x="68" y="234"/>
                </a:lnTo>
                <a:lnTo>
                  <a:pt x="82" y="246"/>
                </a:lnTo>
                <a:lnTo>
                  <a:pt x="96" y="258"/>
                </a:lnTo>
                <a:lnTo>
                  <a:pt x="112" y="269"/>
                </a:lnTo>
                <a:lnTo>
                  <a:pt x="112" y="269"/>
                </a:lnTo>
                <a:lnTo>
                  <a:pt x="113" y="269"/>
                </a:lnTo>
                <a:lnTo>
                  <a:pt x="113" y="270"/>
                </a:lnTo>
                <a:lnTo>
                  <a:pt x="114" y="270"/>
                </a:lnTo>
                <a:lnTo>
                  <a:pt x="116" y="271"/>
                </a:lnTo>
                <a:lnTo>
                  <a:pt x="118" y="272"/>
                </a:lnTo>
                <a:lnTo>
                  <a:pt x="120" y="272"/>
                </a:lnTo>
                <a:lnTo>
                  <a:pt x="123" y="273"/>
                </a:lnTo>
                <a:lnTo>
                  <a:pt x="127" y="274"/>
                </a:lnTo>
                <a:lnTo>
                  <a:pt x="131" y="274"/>
                </a:lnTo>
                <a:lnTo>
                  <a:pt x="136" y="274"/>
                </a:lnTo>
                <a:lnTo>
                  <a:pt x="142" y="274"/>
                </a:lnTo>
                <a:lnTo>
                  <a:pt x="148" y="274"/>
                </a:lnTo>
                <a:lnTo>
                  <a:pt x="156" y="273"/>
                </a:lnTo>
                <a:lnTo>
                  <a:pt x="164" y="272"/>
                </a:lnTo>
                <a:lnTo>
                  <a:pt x="173" y="270"/>
                </a:lnTo>
                <a:lnTo>
                  <a:pt x="183" y="268"/>
                </a:lnTo>
                <a:lnTo>
                  <a:pt x="191" y="266"/>
                </a:lnTo>
                <a:lnTo>
                  <a:pt x="198" y="264"/>
                </a:lnTo>
                <a:lnTo>
                  <a:pt x="205" y="263"/>
                </a:lnTo>
                <a:lnTo>
                  <a:pt x="211" y="260"/>
                </a:lnTo>
                <a:lnTo>
                  <a:pt x="216" y="258"/>
                </a:lnTo>
                <a:lnTo>
                  <a:pt x="221" y="256"/>
                </a:lnTo>
                <a:lnTo>
                  <a:pt x="225" y="253"/>
                </a:lnTo>
                <a:lnTo>
                  <a:pt x="228" y="250"/>
                </a:lnTo>
                <a:lnTo>
                  <a:pt x="232" y="247"/>
                </a:lnTo>
                <a:lnTo>
                  <a:pt x="235" y="244"/>
                </a:lnTo>
                <a:lnTo>
                  <a:pt x="237" y="241"/>
                </a:lnTo>
                <a:lnTo>
                  <a:pt x="240" y="237"/>
                </a:lnTo>
                <a:lnTo>
                  <a:pt x="243" y="233"/>
                </a:lnTo>
                <a:lnTo>
                  <a:pt x="245" y="228"/>
                </a:lnTo>
                <a:lnTo>
                  <a:pt x="248" y="223"/>
                </a:lnTo>
                <a:lnTo>
                  <a:pt x="253" y="214"/>
                </a:lnTo>
                <a:lnTo>
                  <a:pt x="258" y="208"/>
                </a:lnTo>
                <a:lnTo>
                  <a:pt x="263" y="202"/>
                </a:lnTo>
                <a:lnTo>
                  <a:pt x="267" y="197"/>
                </a:lnTo>
                <a:lnTo>
                  <a:pt x="271" y="189"/>
                </a:lnTo>
                <a:lnTo>
                  <a:pt x="276" y="180"/>
                </a:lnTo>
                <a:lnTo>
                  <a:pt x="280" y="166"/>
                </a:lnTo>
                <a:lnTo>
                  <a:pt x="284" y="148"/>
                </a:lnTo>
                <a:close/>
              </a:path>
            </a:pathLst>
          </a:custGeom>
          <a:solidFill>
            <a:srgbClr val="9607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9" name="Freeform 161"/>
          <p:cNvSpPr>
            <a:spLocks/>
          </p:cNvSpPr>
          <p:nvPr/>
        </p:nvSpPr>
        <p:spPr bwMode="auto">
          <a:xfrm>
            <a:off x="3444998" y="4904866"/>
            <a:ext cx="438150" cy="576263"/>
          </a:xfrm>
          <a:custGeom>
            <a:avLst/>
            <a:gdLst>
              <a:gd name="T0" fmla="*/ 209 w 276"/>
              <a:gd name="T1" fmla="*/ 1 h 363"/>
              <a:gd name="T2" fmla="*/ 182 w 276"/>
              <a:gd name="T3" fmla="*/ 2 h 363"/>
              <a:gd name="T4" fmla="*/ 144 w 276"/>
              <a:gd name="T5" fmla="*/ 4 h 363"/>
              <a:gd name="T6" fmla="*/ 106 w 276"/>
              <a:gd name="T7" fmla="*/ 9 h 363"/>
              <a:gd name="T8" fmla="*/ 77 w 276"/>
              <a:gd name="T9" fmla="*/ 18 h 363"/>
              <a:gd name="T10" fmla="*/ 67 w 276"/>
              <a:gd name="T11" fmla="*/ 40 h 363"/>
              <a:gd name="T12" fmla="*/ 53 w 276"/>
              <a:gd name="T13" fmla="*/ 139 h 363"/>
              <a:gd name="T14" fmla="*/ 46 w 276"/>
              <a:gd name="T15" fmla="*/ 232 h 363"/>
              <a:gd name="T16" fmla="*/ 57 w 276"/>
              <a:gd name="T17" fmla="*/ 247 h 363"/>
              <a:gd name="T18" fmla="*/ 71 w 276"/>
              <a:gd name="T19" fmla="*/ 258 h 363"/>
              <a:gd name="T20" fmla="*/ 85 w 276"/>
              <a:gd name="T21" fmla="*/ 273 h 363"/>
              <a:gd name="T22" fmla="*/ 92 w 276"/>
              <a:gd name="T23" fmla="*/ 288 h 363"/>
              <a:gd name="T24" fmla="*/ 84 w 276"/>
              <a:gd name="T25" fmla="*/ 303 h 363"/>
              <a:gd name="T26" fmla="*/ 63 w 276"/>
              <a:gd name="T27" fmla="*/ 313 h 363"/>
              <a:gd name="T28" fmla="*/ 47 w 276"/>
              <a:gd name="T29" fmla="*/ 318 h 363"/>
              <a:gd name="T30" fmla="*/ 28 w 276"/>
              <a:gd name="T31" fmla="*/ 323 h 363"/>
              <a:gd name="T32" fmla="*/ 11 w 276"/>
              <a:gd name="T33" fmla="*/ 330 h 363"/>
              <a:gd name="T34" fmla="*/ 1 w 276"/>
              <a:gd name="T35" fmla="*/ 338 h 363"/>
              <a:gd name="T36" fmla="*/ 2 w 276"/>
              <a:gd name="T37" fmla="*/ 345 h 363"/>
              <a:gd name="T38" fmla="*/ 11 w 276"/>
              <a:gd name="T39" fmla="*/ 348 h 363"/>
              <a:gd name="T40" fmla="*/ 27 w 276"/>
              <a:gd name="T41" fmla="*/ 352 h 363"/>
              <a:gd name="T42" fmla="*/ 49 w 276"/>
              <a:gd name="T43" fmla="*/ 356 h 363"/>
              <a:gd name="T44" fmla="*/ 75 w 276"/>
              <a:gd name="T45" fmla="*/ 359 h 363"/>
              <a:gd name="T46" fmla="*/ 103 w 276"/>
              <a:gd name="T47" fmla="*/ 361 h 363"/>
              <a:gd name="T48" fmla="*/ 133 w 276"/>
              <a:gd name="T49" fmla="*/ 363 h 363"/>
              <a:gd name="T50" fmla="*/ 161 w 276"/>
              <a:gd name="T51" fmla="*/ 362 h 363"/>
              <a:gd name="T52" fmla="*/ 188 w 276"/>
              <a:gd name="T53" fmla="*/ 360 h 363"/>
              <a:gd name="T54" fmla="*/ 210 w 276"/>
              <a:gd name="T55" fmla="*/ 356 h 363"/>
              <a:gd name="T56" fmla="*/ 227 w 276"/>
              <a:gd name="T57" fmla="*/ 349 h 363"/>
              <a:gd name="T58" fmla="*/ 239 w 276"/>
              <a:gd name="T59" fmla="*/ 338 h 363"/>
              <a:gd name="T60" fmla="*/ 251 w 276"/>
              <a:gd name="T61" fmla="*/ 317 h 363"/>
              <a:gd name="T62" fmla="*/ 255 w 276"/>
              <a:gd name="T63" fmla="*/ 291 h 363"/>
              <a:gd name="T64" fmla="*/ 247 w 276"/>
              <a:gd name="T65" fmla="*/ 259 h 363"/>
              <a:gd name="T66" fmla="*/ 235 w 276"/>
              <a:gd name="T67" fmla="*/ 215 h 363"/>
              <a:gd name="T68" fmla="*/ 240 w 276"/>
              <a:gd name="T69" fmla="*/ 176 h 363"/>
              <a:gd name="T70" fmla="*/ 260 w 276"/>
              <a:gd name="T71" fmla="*/ 135 h 363"/>
              <a:gd name="T72" fmla="*/ 273 w 276"/>
              <a:gd name="T73" fmla="*/ 86 h 363"/>
              <a:gd name="T74" fmla="*/ 275 w 276"/>
              <a:gd name="T75" fmla="*/ 54 h 363"/>
              <a:gd name="T76" fmla="*/ 272 w 276"/>
              <a:gd name="T77" fmla="*/ 38 h 363"/>
              <a:gd name="T78" fmla="*/ 266 w 276"/>
              <a:gd name="T79" fmla="*/ 24 h 363"/>
              <a:gd name="T80" fmla="*/ 255 w 276"/>
              <a:gd name="T81" fmla="*/ 12 h 363"/>
              <a:gd name="T82" fmla="*/ 238 w 276"/>
              <a:gd name="T83" fmla="*/ 4 h 363"/>
              <a:gd name="T84" fmla="*/ 215 w 276"/>
              <a:gd name="T8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76" h="363">
                <a:moveTo>
                  <a:pt x="215" y="0"/>
                </a:moveTo>
                <a:lnTo>
                  <a:pt x="214" y="0"/>
                </a:lnTo>
                <a:lnTo>
                  <a:pt x="209" y="1"/>
                </a:lnTo>
                <a:lnTo>
                  <a:pt x="202" y="1"/>
                </a:lnTo>
                <a:lnTo>
                  <a:pt x="193" y="1"/>
                </a:lnTo>
                <a:lnTo>
                  <a:pt x="182" y="2"/>
                </a:lnTo>
                <a:lnTo>
                  <a:pt x="171" y="2"/>
                </a:lnTo>
                <a:lnTo>
                  <a:pt x="158" y="3"/>
                </a:lnTo>
                <a:lnTo>
                  <a:pt x="144" y="4"/>
                </a:lnTo>
                <a:lnTo>
                  <a:pt x="131" y="6"/>
                </a:lnTo>
                <a:lnTo>
                  <a:pt x="118" y="8"/>
                </a:lnTo>
                <a:lnTo>
                  <a:pt x="106" y="9"/>
                </a:lnTo>
                <a:lnTo>
                  <a:pt x="94" y="12"/>
                </a:lnTo>
                <a:lnTo>
                  <a:pt x="85" y="14"/>
                </a:lnTo>
                <a:lnTo>
                  <a:pt x="77" y="18"/>
                </a:lnTo>
                <a:lnTo>
                  <a:pt x="72" y="21"/>
                </a:lnTo>
                <a:lnTo>
                  <a:pt x="69" y="25"/>
                </a:lnTo>
                <a:lnTo>
                  <a:pt x="67" y="40"/>
                </a:lnTo>
                <a:lnTo>
                  <a:pt x="62" y="67"/>
                </a:lnTo>
                <a:lnTo>
                  <a:pt x="57" y="101"/>
                </a:lnTo>
                <a:lnTo>
                  <a:pt x="53" y="139"/>
                </a:lnTo>
                <a:lnTo>
                  <a:pt x="49" y="176"/>
                </a:lnTo>
                <a:lnTo>
                  <a:pt x="46" y="208"/>
                </a:lnTo>
                <a:lnTo>
                  <a:pt x="46" y="232"/>
                </a:lnTo>
                <a:lnTo>
                  <a:pt x="50" y="243"/>
                </a:lnTo>
                <a:lnTo>
                  <a:pt x="53" y="245"/>
                </a:lnTo>
                <a:lnTo>
                  <a:pt x="57" y="247"/>
                </a:lnTo>
                <a:lnTo>
                  <a:pt x="61" y="250"/>
                </a:lnTo>
                <a:lnTo>
                  <a:pt x="66" y="254"/>
                </a:lnTo>
                <a:lnTo>
                  <a:pt x="71" y="258"/>
                </a:lnTo>
                <a:lnTo>
                  <a:pt x="77" y="263"/>
                </a:lnTo>
                <a:lnTo>
                  <a:pt x="81" y="268"/>
                </a:lnTo>
                <a:lnTo>
                  <a:pt x="85" y="273"/>
                </a:lnTo>
                <a:lnTo>
                  <a:pt x="89" y="278"/>
                </a:lnTo>
                <a:lnTo>
                  <a:pt x="91" y="283"/>
                </a:lnTo>
                <a:lnTo>
                  <a:pt x="92" y="288"/>
                </a:lnTo>
                <a:lnTo>
                  <a:pt x="91" y="293"/>
                </a:lnTo>
                <a:lnTo>
                  <a:pt x="89" y="298"/>
                </a:lnTo>
                <a:lnTo>
                  <a:pt x="84" y="303"/>
                </a:lnTo>
                <a:lnTo>
                  <a:pt x="77" y="307"/>
                </a:lnTo>
                <a:lnTo>
                  <a:pt x="67" y="311"/>
                </a:lnTo>
                <a:lnTo>
                  <a:pt x="63" y="313"/>
                </a:lnTo>
                <a:lnTo>
                  <a:pt x="58" y="314"/>
                </a:lnTo>
                <a:lnTo>
                  <a:pt x="53" y="316"/>
                </a:lnTo>
                <a:lnTo>
                  <a:pt x="47" y="318"/>
                </a:lnTo>
                <a:lnTo>
                  <a:pt x="41" y="320"/>
                </a:lnTo>
                <a:lnTo>
                  <a:pt x="34" y="321"/>
                </a:lnTo>
                <a:lnTo>
                  <a:pt x="28" y="323"/>
                </a:lnTo>
                <a:lnTo>
                  <a:pt x="22" y="326"/>
                </a:lnTo>
                <a:lnTo>
                  <a:pt x="16" y="328"/>
                </a:lnTo>
                <a:lnTo>
                  <a:pt x="11" y="330"/>
                </a:lnTo>
                <a:lnTo>
                  <a:pt x="7" y="333"/>
                </a:lnTo>
                <a:lnTo>
                  <a:pt x="3" y="335"/>
                </a:lnTo>
                <a:lnTo>
                  <a:pt x="1" y="338"/>
                </a:lnTo>
                <a:lnTo>
                  <a:pt x="0" y="340"/>
                </a:lnTo>
                <a:lnTo>
                  <a:pt x="0" y="342"/>
                </a:lnTo>
                <a:lnTo>
                  <a:pt x="2" y="345"/>
                </a:lnTo>
                <a:lnTo>
                  <a:pt x="4" y="346"/>
                </a:lnTo>
                <a:lnTo>
                  <a:pt x="7" y="347"/>
                </a:lnTo>
                <a:lnTo>
                  <a:pt x="11" y="348"/>
                </a:lnTo>
                <a:lnTo>
                  <a:pt x="15" y="350"/>
                </a:lnTo>
                <a:lnTo>
                  <a:pt x="21" y="351"/>
                </a:lnTo>
                <a:lnTo>
                  <a:pt x="27" y="352"/>
                </a:lnTo>
                <a:lnTo>
                  <a:pt x="33" y="354"/>
                </a:lnTo>
                <a:lnTo>
                  <a:pt x="41" y="355"/>
                </a:lnTo>
                <a:lnTo>
                  <a:pt x="49" y="356"/>
                </a:lnTo>
                <a:lnTo>
                  <a:pt x="57" y="357"/>
                </a:lnTo>
                <a:lnTo>
                  <a:pt x="66" y="358"/>
                </a:lnTo>
                <a:lnTo>
                  <a:pt x="75" y="359"/>
                </a:lnTo>
                <a:lnTo>
                  <a:pt x="84" y="360"/>
                </a:lnTo>
                <a:lnTo>
                  <a:pt x="94" y="361"/>
                </a:lnTo>
                <a:lnTo>
                  <a:pt x="103" y="361"/>
                </a:lnTo>
                <a:lnTo>
                  <a:pt x="113" y="362"/>
                </a:lnTo>
                <a:lnTo>
                  <a:pt x="123" y="362"/>
                </a:lnTo>
                <a:lnTo>
                  <a:pt x="133" y="363"/>
                </a:lnTo>
                <a:lnTo>
                  <a:pt x="142" y="363"/>
                </a:lnTo>
                <a:lnTo>
                  <a:pt x="152" y="362"/>
                </a:lnTo>
                <a:lnTo>
                  <a:pt x="161" y="362"/>
                </a:lnTo>
                <a:lnTo>
                  <a:pt x="171" y="362"/>
                </a:lnTo>
                <a:lnTo>
                  <a:pt x="179" y="361"/>
                </a:lnTo>
                <a:lnTo>
                  <a:pt x="188" y="360"/>
                </a:lnTo>
                <a:lnTo>
                  <a:pt x="196" y="359"/>
                </a:lnTo>
                <a:lnTo>
                  <a:pt x="203" y="358"/>
                </a:lnTo>
                <a:lnTo>
                  <a:pt x="210" y="356"/>
                </a:lnTo>
                <a:lnTo>
                  <a:pt x="216" y="354"/>
                </a:lnTo>
                <a:lnTo>
                  <a:pt x="222" y="352"/>
                </a:lnTo>
                <a:lnTo>
                  <a:pt x="227" y="349"/>
                </a:lnTo>
                <a:lnTo>
                  <a:pt x="231" y="347"/>
                </a:lnTo>
                <a:lnTo>
                  <a:pt x="234" y="344"/>
                </a:lnTo>
                <a:lnTo>
                  <a:pt x="239" y="338"/>
                </a:lnTo>
                <a:lnTo>
                  <a:pt x="243" y="331"/>
                </a:lnTo>
                <a:lnTo>
                  <a:pt x="247" y="324"/>
                </a:lnTo>
                <a:lnTo>
                  <a:pt x="251" y="317"/>
                </a:lnTo>
                <a:lnTo>
                  <a:pt x="253" y="308"/>
                </a:lnTo>
                <a:lnTo>
                  <a:pt x="254" y="300"/>
                </a:lnTo>
                <a:lnTo>
                  <a:pt x="255" y="291"/>
                </a:lnTo>
                <a:lnTo>
                  <a:pt x="254" y="282"/>
                </a:lnTo>
                <a:lnTo>
                  <a:pt x="251" y="271"/>
                </a:lnTo>
                <a:lnTo>
                  <a:pt x="247" y="259"/>
                </a:lnTo>
                <a:lnTo>
                  <a:pt x="243" y="245"/>
                </a:lnTo>
                <a:lnTo>
                  <a:pt x="238" y="230"/>
                </a:lnTo>
                <a:lnTo>
                  <a:pt x="235" y="215"/>
                </a:lnTo>
                <a:lnTo>
                  <a:pt x="233" y="200"/>
                </a:lnTo>
                <a:lnTo>
                  <a:pt x="234" y="187"/>
                </a:lnTo>
                <a:lnTo>
                  <a:pt x="240" y="176"/>
                </a:lnTo>
                <a:lnTo>
                  <a:pt x="247" y="164"/>
                </a:lnTo>
                <a:lnTo>
                  <a:pt x="254" y="150"/>
                </a:lnTo>
                <a:lnTo>
                  <a:pt x="260" y="135"/>
                </a:lnTo>
                <a:lnTo>
                  <a:pt x="265" y="118"/>
                </a:lnTo>
                <a:lnTo>
                  <a:pt x="270" y="102"/>
                </a:lnTo>
                <a:lnTo>
                  <a:pt x="273" y="86"/>
                </a:lnTo>
                <a:lnTo>
                  <a:pt x="275" y="72"/>
                </a:lnTo>
                <a:lnTo>
                  <a:pt x="276" y="59"/>
                </a:lnTo>
                <a:lnTo>
                  <a:pt x="275" y="54"/>
                </a:lnTo>
                <a:lnTo>
                  <a:pt x="275" y="48"/>
                </a:lnTo>
                <a:lnTo>
                  <a:pt x="274" y="43"/>
                </a:lnTo>
                <a:lnTo>
                  <a:pt x="272" y="38"/>
                </a:lnTo>
                <a:lnTo>
                  <a:pt x="271" y="33"/>
                </a:lnTo>
                <a:lnTo>
                  <a:pt x="269" y="28"/>
                </a:lnTo>
                <a:lnTo>
                  <a:pt x="266" y="24"/>
                </a:lnTo>
                <a:lnTo>
                  <a:pt x="263" y="20"/>
                </a:lnTo>
                <a:lnTo>
                  <a:pt x="259" y="16"/>
                </a:lnTo>
                <a:lnTo>
                  <a:pt x="255" y="12"/>
                </a:lnTo>
                <a:lnTo>
                  <a:pt x="250" y="9"/>
                </a:lnTo>
                <a:lnTo>
                  <a:pt x="245" y="7"/>
                </a:lnTo>
                <a:lnTo>
                  <a:pt x="238" y="4"/>
                </a:lnTo>
                <a:lnTo>
                  <a:pt x="231" y="2"/>
                </a:lnTo>
                <a:lnTo>
                  <a:pt x="224" y="1"/>
                </a:lnTo>
                <a:lnTo>
                  <a:pt x="2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0" name="Freeform 162"/>
          <p:cNvSpPr>
            <a:spLocks/>
          </p:cNvSpPr>
          <p:nvPr/>
        </p:nvSpPr>
        <p:spPr bwMode="auto">
          <a:xfrm>
            <a:off x="3451348" y="4914391"/>
            <a:ext cx="425450" cy="563563"/>
          </a:xfrm>
          <a:custGeom>
            <a:avLst/>
            <a:gdLst>
              <a:gd name="T0" fmla="*/ 203 w 268"/>
              <a:gd name="T1" fmla="*/ 0 h 355"/>
              <a:gd name="T2" fmla="*/ 177 w 268"/>
              <a:gd name="T3" fmla="*/ 1 h 355"/>
              <a:gd name="T4" fmla="*/ 140 w 268"/>
              <a:gd name="T5" fmla="*/ 4 h 355"/>
              <a:gd name="T6" fmla="*/ 103 w 268"/>
              <a:gd name="T7" fmla="*/ 8 h 355"/>
              <a:gd name="T8" fmla="*/ 75 w 268"/>
              <a:gd name="T9" fmla="*/ 16 h 355"/>
              <a:gd name="T10" fmla="*/ 65 w 268"/>
              <a:gd name="T11" fmla="*/ 39 h 355"/>
              <a:gd name="T12" fmla="*/ 51 w 268"/>
              <a:gd name="T13" fmla="*/ 135 h 355"/>
              <a:gd name="T14" fmla="*/ 46 w 268"/>
              <a:gd name="T15" fmla="*/ 226 h 355"/>
              <a:gd name="T16" fmla="*/ 56 w 268"/>
              <a:gd name="T17" fmla="*/ 241 h 355"/>
              <a:gd name="T18" fmla="*/ 70 w 268"/>
              <a:gd name="T19" fmla="*/ 253 h 355"/>
              <a:gd name="T20" fmla="*/ 83 w 268"/>
              <a:gd name="T21" fmla="*/ 267 h 355"/>
              <a:gd name="T22" fmla="*/ 89 w 268"/>
              <a:gd name="T23" fmla="*/ 282 h 355"/>
              <a:gd name="T24" fmla="*/ 81 w 268"/>
              <a:gd name="T25" fmla="*/ 297 h 355"/>
              <a:gd name="T26" fmla="*/ 65 w 268"/>
              <a:gd name="T27" fmla="*/ 306 h 355"/>
              <a:gd name="T28" fmla="*/ 63 w 268"/>
              <a:gd name="T29" fmla="*/ 306 h 355"/>
              <a:gd name="T30" fmla="*/ 49 w 268"/>
              <a:gd name="T31" fmla="*/ 311 h 355"/>
              <a:gd name="T32" fmla="*/ 31 w 268"/>
              <a:gd name="T33" fmla="*/ 316 h 355"/>
              <a:gd name="T34" fmla="*/ 15 w 268"/>
              <a:gd name="T35" fmla="*/ 322 h 355"/>
              <a:gd name="T36" fmla="*/ 3 w 268"/>
              <a:gd name="T37" fmla="*/ 329 h 355"/>
              <a:gd name="T38" fmla="*/ 1 w 268"/>
              <a:gd name="T39" fmla="*/ 336 h 355"/>
              <a:gd name="T40" fmla="*/ 7 w 268"/>
              <a:gd name="T41" fmla="*/ 341 h 355"/>
              <a:gd name="T42" fmla="*/ 20 w 268"/>
              <a:gd name="T43" fmla="*/ 344 h 355"/>
              <a:gd name="T44" fmla="*/ 40 w 268"/>
              <a:gd name="T45" fmla="*/ 348 h 355"/>
              <a:gd name="T46" fmla="*/ 64 w 268"/>
              <a:gd name="T47" fmla="*/ 351 h 355"/>
              <a:gd name="T48" fmla="*/ 91 w 268"/>
              <a:gd name="T49" fmla="*/ 353 h 355"/>
              <a:gd name="T50" fmla="*/ 120 w 268"/>
              <a:gd name="T51" fmla="*/ 354 h 355"/>
              <a:gd name="T52" fmla="*/ 148 w 268"/>
              <a:gd name="T53" fmla="*/ 354 h 355"/>
              <a:gd name="T54" fmla="*/ 175 w 268"/>
              <a:gd name="T55" fmla="*/ 353 h 355"/>
              <a:gd name="T56" fmla="*/ 198 w 268"/>
              <a:gd name="T57" fmla="*/ 350 h 355"/>
              <a:gd name="T58" fmla="*/ 216 w 268"/>
              <a:gd name="T59" fmla="*/ 345 h 355"/>
              <a:gd name="T60" fmla="*/ 228 w 268"/>
              <a:gd name="T61" fmla="*/ 337 h 355"/>
              <a:gd name="T62" fmla="*/ 240 w 268"/>
              <a:gd name="T63" fmla="*/ 318 h 355"/>
              <a:gd name="T64" fmla="*/ 247 w 268"/>
              <a:gd name="T65" fmla="*/ 294 h 355"/>
              <a:gd name="T66" fmla="*/ 244 w 268"/>
              <a:gd name="T67" fmla="*/ 266 h 355"/>
              <a:gd name="T68" fmla="*/ 232 w 268"/>
              <a:gd name="T69" fmla="*/ 225 h 355"/>
              <a:gd name="T70" fmla="*/ 228 w 268"/>
              <a:gd name="T71" fmla="*/ 183 h 355"/>
              <a:gd name="T72" fmla="*/ 246 w 268"/>
              <a:gd name="T73" fmla="*/ 147 h 355"/>
              <a:gd name="T74" fmla="*/ 262 w 268"/>
              <a:gd name="T75" fmla="*/ 100 h 355"/>
              <a:gd name="T76" fmla="*/ 268 w 268"/>
              <a:gd name="T77" fmla="*/ 58 h 355"/>
              <a:gd name="T78" fmla="*/ 266 w 268"/>
              <a:gd name="T79" fmla="*/ 42 h 355"/>
              <a:gd name="T80" fmla="*/ 261 w 268"/>
              <a:gd name="T81" fmla="*/ 27 h 355"/>
              <a:gd name="T82" fmla="*/ 252 w 268"/>
              <a:gd name="T83" fmla="*/ 15 h 355"/>
              <a:gd name="T84" fmla="*/ 238 w 268"/>
              <a:gd name="T85" fmla="*/ 6 h 355"/>
              <a:gd name="T86" fmla="*/ 217 w 268"/>
              <a:gd name="T87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68" h="355">
                <a:moveTo>
                  <a:pt x="209" y="0"/>
                </a:moveTo>
                <a:lnTo>
                  <a:pt x="208" y="0"/>
                </a:lnTo>
                <a:lnTo>
                  <a:pt x="203" y="0"/>
                </a:lnTo>
                <a:lnTo>
                  <a:pt x="196" y="0"/>
                </a:lnTo>
                <a:lnTo>
                  <a:pt x="188" y="0"/>
                </a:lnTo>
                <a:lnTo>
                  <a:pt x="177" y="1"/>
                </a:lnTo>
                <a:lnTo>
                  <a:pt x="166" y="2"/>
                </a:lnTo>
                <a:lnTo>
                  <a:pt x="153" y="2"/>
                </a:lnTo>
                <a:lnTo>
                  <a:pt x="140" y="4"/>
                </a:lnTo>
                <a:lnTo>
                  <a:pt x="127" y="5"/>
                </a:lnTo>
                <a:lnTo>
                  <a:pt x="115" y="7"/>
                </a:lnTo>
                <a:lnTo>
                  <a:pt x="103" y="8"/>
                </a:lnTo>
                <a:lnTo>
                  <a:pt x="92" y="11"/>
                </a:lnTo>
                <a:lnTo>
                  <a:pt x="82" y="13"/>
                </a:lnTo>
                <a:lnTo>
                  <a:pt x="75" y="16"/>
                </a:lnTo>
                <a:lnTo>
                  <a:pt x="70" y="20"/>
                </a:lnTo>
                <a:lnTo>
                  <a:pt x="67" y="24"/>
                </a:lnTo>
                <a:lnTo>
                  <a:pt x="65" y="39"/>
                </a:lnTo>
                <a:lnTo>
                  <a:pt x="61" y="65"/>
                </a:lnTo>
                <a:lnTo>
                  <a:pt x="56" y="98"/>
                </a:lnTo>
                <a:lnTo>
                  <a:pt x="51" y="135"/>
                </a:lnTo>
                <a:lnTo>
                  <a:pt x="48" y="171"/>
                </a:lnTo>
                <a:lnTo>
                  <a:pt x="46" y="203"/>
                </a:lnTo>
                <a:lnTo>
                  <a:pt x="46" y="226"/>
                </a:lnTo>
                <a:lnTo>
                  <a:pt x="49" y="237"/>
                </a:lnTo>
                <a:lnTo>
                  <a:pt x="52" y="239"/>
                </a:lnTo>
                <a:lnTo>
                  <a:pt x="56" y="241"/>
                </a:lnTo>
                <a:lnTo>
                  <a:pt x="60" y="245"/>
                </a:lnTo>
                <a:lnTo>
                  <a:pt x="65" y="248"/>
                </a:lnTo>
                <a:lnTo>
                  <a:pt x="70" y="253"/>
                </a:lnTo>
                <a:lnTo>
                  <a:pt x="75" y="257"/>
                </a:lnTo>
                <a:lnTo>
                  <a:pt x="79" y="262"/>
                </a:lnTo>
                <a:lnTo>
                  <a:pt x="83" y="267"/>
                </a:lnTo>
                <a:lnTo>
                  <a:pt x="87" y="272"/>
                </a:lnTo>
                <a:lnTo>
                  <a:pt x="88" y="277"/>
                </a:lnTo>
                <a:lnTo>
                  <a:pt x="89" y="282"/>
                </a:lnTo>
                <a:lnTo>
                  <a:pt x="88" y="287"/>
                </a:lnTo>
                <a:lnTo>
                  <a:pt x="86" y="292"/>
                </a:lnTo>
                <a:lnTo>
                  <a:pt x="81" y="297"/>
                </a:lnTo>
                <a:lnTo>
                  <a:pt x="75" y="301"/>
                </a:lnTo>
                <a:lnTo>
                  <a:pt x="65" y="305"/>
                </a:lnTo>
                <a:lnTo>
                  <a:pt x="65" y="306"/>
                </a:lnTo>
                <a:lnTo>
                  <a:pt x="64" y="306"/>
                </a:lnTo>
                <a:lnTo>
                  <a:pt x="64" y="306"/>
                </a:lnTo>
                <a:lnTo>
                  <a:pt x="63" y="306"/>
                </a:lnTo>
                <a:lnTo>
                  <a:pt x="59" y="308"/>
                </a:lnTo>
                <a:lnTo>
                  <a:pt x="54" y="309"/>
                </a:lnTo>
                <a:lnTo>
                  <a:pt x="49" y="311"/>
                </a:lnTo>
                <a:lnTo>
                  <a:pt x="43" y="312"/>
                </a:lnTo>
                <a:lnTo>
                  <a:pt x="37" y="314"/>
                </a:lnTo>
                <a:lnTo>
                  <a:pt x="31" y="316"/>
                </a:lnTo>
                <a:lnTo>
                  <a:pt x="25" y="318"/>
                </a:lnTo>
                <a:lnTo>
                  <a:pt x="20" y="320"/>
                </a:lnTo>
                <a:lnTo>
                  <a:pt x="15" y="322"/>
                </a:lnTo>
                <a:lnTo>
                  <a:pt x="10" y="324"/>
                </a:lnTo>
                <a:lnTo>
                  <a:pt x="6" y="327"/>
                </a:lnTo>
                <a:lnTo>
                  <a:pt x="3" y="329"/>
                </a:lnTo>
                <a:lnTo>
                  <a:pt x="1" y="331"/>
                </a:lnTo>
                <a:lnTo>
                  <a:pt x="0" y="334"/>
                </a:lnTo>
                <a:lnTo>
                  <a:pt x="1" y="336"/>
                </a:lnTo>
                <a:lnTo>
                  <a:pt x="2" y="338"/>
                </a:lnTo>
                <a:lnTo>
                  <a:pt x="4" y="339"/>
                </a:lnTo>
                <a:lnTo>
                  <a:pt x="7" y="341"/>
                </a:lnTo>
                <a:lnTo>
                  <a:pt x="11" y="342"/>
                </a:lnTo>
                <a:lnTo>
                  <a:pt x="15" y="343"/>
                </a:lnTo>
                <a:lnTo>
                  <a:pt x="20" y="344"/>
                </a:lnTo>
                <a:lnTo>
                  <a:pt x="26" y="345"/>
                </a:lnTo>
                <a:lnTo>
                  <a:pt x="33" y="347"/>
                </a:lnTo>
                <a:lnTo>
                  <a:pt x="40" y="348"/>
                </a:lnTo>
                <a:lnTo>
                  <a:pt x="48" y="349"/>
                </a:lnTo>
                <a:lnTo>
                  <a:pt x="56" y="350"/>
                </a:lnTo>
                <a:lnTo>
                  <a:pt x="64" y="351"/>
                </a:lnTo>
                <a:lnTo>
                  <a:pt x="73" y="352"/>
                </a:lnTo>
                <a:lnTo>
                  <a:pt x="82" y="352"/>
                </a:lnTo>
                <a:lnTo>
                  <a:pt x="91" y="353"/>
                </a:lnTo>
                <a:lnTo>
                  <a:pt x="101" y="354"/>
                </a:lnTo>
                <a:lnTo>
                  <a:pt x="110" y="354"/>
                </a:lnTo>
                <a:lnTo>
                  <a:pt x="120" y="354"/>
                </a:lnTo>
                <a:lnTo>
                  <a:pt x="129" y="355"/>
                </a:lnTo>
                <a:lnTo>
                  <a:pt x="139" y="355"/>
                </a:lnTo>
                <a:lnTo>
                  <a:pt x="148" y="354"/>
                </a:lnTo>
                <a:lnTo>
                  <a:pt x="157" y="354"/>
                </a:lnTo>
                <a:lnTo>
                  <a:pt x="166" y="354"/>
                </a:lnTo>
                <a:lnTo>
                  <a:pt x="175" y="353"/>
                </a:lnTo>
                <a:lnTo>
                  <a:pt x="183" y="352"/>
                </a:lnTo>
                <a:lnTo>
                  <a:pt x="191" y="351"/>
                </a:lnTo>
                <a:lnTo>
                  <a:pt x="198" y="350"/>
                </a:lnTo>
                <a:lnTo>
                  <a:pt x="205" y="348"/>
                </a:lnTo>
                <a:lnTo>
                  <a:pt x="211" y="346"/>
                </a:lnTo>
                <a:lnTo>
                  <a:pt x="216" y="345"/>
                </a:lnTo>
                <a:lnTo>
                  <a:pt x="221" y="342"/>
                </a:lnTo>
                <a:lnTo>
                  <a:pt x="225" y="340"/>
                </a:lnTo>
                <a:lnTo>
                  <a:pt x="228" y="337"/>
                </a:lnTo>
                <a:lnTo>
                  <a:pt x="232" y="331"/>
                </a:lnTo>
                <a:lnTo>
                  <a:pt x="236" y="325"/>
                </a:lnTo>
                <a:lnTo>
                  <a:pt x="240" y="318"/>
                </a:lnTo>
                <a:lnTo>
                  <a:pt x="243" y="311"/>
                </a:lnTo>
                <a:lnTo>
                  <a:pt x="246" y="303"/>
                </a:lnTo>
                <a:lnTo>
                  <a:pt x="247" y="294"/>
                </a:lnTo>
                <a:lnTo>
                  <a:pt x="247" y="285"/>
                </a:lnTo>
                <a:lnTo>
                  <a:pt x="247" y="277"/>
                </a:lnTo>
                <a:lnTo>
                  <a:pt x="244" y="266"/>
                </a:lnTo>
                <a:lnTo>
                  <a:pt x="240" y="254"/>
                </a:lnTo>
                <a:lnTo>
                  <a:pt x="236" y="240"/>
                </a:lnTo>
                <a:lnTo>
                  <a:pt x="232" y="225"/>
                </a:lnTo>
                <a:lnTo>
                  <a:pt x="229" y="211"/>
                </a:lnTo>
                <a:lnTo>
                  <a:pt x="227" y="196"/>
                </a:lnTo>
                <a:lnTo>
                  <a:pt x="228" y="183"/>
                </a:lnTo>
                <a:lnTo>
                  <a:pt x="233" y="172"/>
                </a:lnTo>
                <a:lnTo>
                  <a:pt x="239" y="160"/>
                </a:lnTo>
                <a:lnTo>
                  <a:pt x="246" y="147"/>
                </a:lnTo>
                <a:lnTo>
                  <a:pt x="252" y="132"/>
                </a:lnTo>
                <a:lnTo>
                  <a:pt x="257" y="116"/>
                </a:lnTo>
                <a:lnTo>
                  <a:pt x="262" y="100"/>
                </a:lnTo>
                <a:lnTo>
                  <a:pt x="265" y="84"/>
                </a:lnTo>
                <a:lnTo>
                  <a:pt x="267" y="70"/>
                </a:lnTo>
                <a:lnTo>
                  <a:pt x="268" y="58"/>
                </a:lnTo>
                <a:lnTo>
                  <a:pt x="267" y="52"/>
                </a:lnTo>
                <a:lnTo>
                  <a:pt x="267" y="47"/>
                </a:lnTo>
                <a:lnTo>
                  <a:pt x="266" y="42"/>
                </a:lnTo>
                <a:lnTo>
                  <a:pt x="265" y="37"/>
                </a:lnTo>
                <a:lnTo>
                  <a:pt x="263" y="32"/>
                </a:lnTo>
                <a:lnTo>
                  <a:pt x="261" y="27"/>
                </a:lnTo>
                <a:lnTo>
                  <a:pt x="258" y="23"/>
                </a:lnTo>
                <a:lnTo>
                  <a:pt x="255" y="19"/>
                </a:lnTo>
                <a:lnTo>
                  <a:pt x="252" y="15"/>
                </a:lnTo>
                <a:lnTo>
                  <a:pt x="248" y="12"/>
                </a:lnTo>
                <a:lnTo>
                  <a:pt x="243" y="8"/>
                </a:lnTo>
                <a:lnTo>
                  <a:pt x="238" y="6"/>
                </a:lnTo>
                <a:lnTo>
                  <a:pt x="232" y="3"/>
                </a:lnTo>
                <a:lnTo>
                  <a:pt x="225" y="2"/>
                </a:lnTo>
                <a:lnTo>
                  <a:pt x="217" y="0"/>
                </a:lnTo>
                <a:lnTo>
                  <a:pt x="209" y="0"/>
                </a:lnTo>
                <a:close/>
              </a:path>
            </a:pathLst>
          </a:custGeom>
          <a:solidFill>
            <a:srgbClr val="F9F7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1" name="Freeform 163"/>
          <p:cNvSpPr>
            <a:spLocks/>
          </p:cNvSpPr>
          <p:nvPr/>
        </p:nvSpPr>
        <p:spPr bwMode="auto">
          <a:xfrm>
            <a:off x="3457698" y="4922328"/>
            <a:ext cx="412750" cy="550863"/>
          </a:xfrm>
          <a:custGeom>
            <a:avLst/>
            <a:gdLst>
              <a:gd name="T0" fmla="*/ 197 w 260"/>
              <a:gd name="T1" fmla="*/ 0 h 347"/>
              <a:gd name="T2" fmla="*/ 172 w 260"/>
              <a:gd name="T3" fmla="*/ 1 h 347"/>
              <a:gd name="T4" fmla="*/ 136 w 260"/>
              <a:gd name="T5" fmla="*/ 4 h 347"/>
              <a:gd name="T6" fmla="*/ 100 w 260"/>
              <a:gd name="T7" fmla="*/ 9 h 347"/>
              <a:gd name="T8" fmla="*/ 73 w 260"/>
              <a:gd name="T9" fmla="*/ 17 h 347"/>
              <a:gd name="T10" fmla="*/ 63 w 260"/>
              <a:gd name="T11" fmla="*/ 38 h 347"/>
              <a:gd name="T12" fmla="*/ 50 w 260"/>
              <a:gd name="T13" fmla="*/ 133 h 347"/>
              <a:gd name="T14" fmla="*/ 45 w 260"/>
              <a:gd name="T15" fmla="*/ 222 h 347"/>
              <a:gd name="T16" fmla="*/ 55 w 260"/>
              <a:gd name="T17" fmla="*/ 237 h 347"/>
              <a:gd name="T18" fmla="*/ 68 w 260"/>
              <a:gd name="T19" fmla="*/ 248 h 347"/>
              <a:gd name="T20" fmla="*/ 81 w 260"/>
              <a:gd name="T21" fmla="*/ 262 h 347"/>
              <a:gd name="T22" fmla="*/ 87 w 260"/>
              <a:gd name="T23" fmla="*/ 277 h 347"/>
              <a:gd name="T24" fmla="*/ 80 w 260"/>
              <a:gd name="T25" fmla="*/ 292 h 347"/>
              <a:gd name="T26" fmla="*/ 63 w 260"/>
              <a:gd name="T27" fmla="*/ 300 h 347"/>
              <a:gd name="T28" fmla="*/ 62 w 260"/>
              <a:gd name="T29" fmla="*/ 301 h 347"/>
              <a:gd name="T30" fmla="*/ 48 w 260"/>
              <a:gd name="T31" fmla="*/ 305 h 347"/>
              <a:gd name="T32" fmla="*/ 31 w 260"/>
              <a:gd name="T33" fmla="*/ 311 h 347"/>
              <a:gd name="T34" fmla="*/ 15 w 260"/>
              <a:gd name="T35" fmla="*/ 317 h 347"/>
              <a:gd name="T36" fmla="*/ 3 w 260"/>
              <a:gd name="T37" fmla="*/ 324 h 347"/>
              <a:gd name="T38" fmla="*/ 1 w 260"/>
              <a:gd name="T39" fmla="*/ 330 h 347"/>
              <a:gd name="T40" fmla="*/ 7 w 260"/>
              <a:gd name="T41" fmla="*/ 335 h 347"/>
              <a:gd name="T42" fmla="*/ 20 w 260"/>
              <a:gd name="T43" fmla="*/ 338 h 347"/>
              <a:gd name="T44" fmla="*/ 39 w 260"/>
              <a:gd name="T45" fmla="*/ 341 h 347"/>
              <a:gd name="T46" fmla="*/ 63 w 260"/>
              <a:gd name="T47" fmla="*/ 344 h 347"/>
              <a:gd name="T48" fmla="*/ 89 w 260"/>
              <a:gd name="T49" fmla="*/ 346 h 347"/>
              <a:gd name="T50" fmla="*/ 117 w 260"/>
              <a:gd name="T51" fmla="*/ 347 h 347"/>
              <a:gd name="T52" fmla="*/ 145 w 260"/>
              <a:gd name="T53" fmla="*/ 347 h 347"/>
              <a:gd name="T54" fmla="*/ 170 w 260"/>
              <a:gd name="T55" fmla="*/ 346 h 347"/>
              <a:gd name="T56" fmla="*/ 193 w 260"/>
              <a:gd name="T57" fmla="*/ 343 h 347"/>
              <a:gd name="T58" fmla="*/ 210 w 260"/>
              <a:gd name="T59" fmla="*/ 338 h 347"/>
              <a:gd name="T60" fmla="*/ 221 w 260"/>
              <a:gd name="T61" fmla="*/ 331 h 347"/>
              <a:gd name="T62" fmla="*/ 233 w 260"/>
              <a:gd name="T63" fmla="*/ 313 h 347"/>
              <a:gd name="T64" fmla="*/ 239 w 260"/>
              <a:gd name="T65" fmla="*/ 289 h 347"/>
              <a:gd name="T66" fmla="*/ 237 w 260"/>
              <a:gd name="T67" fmla="*/ 262 h 347"/>
              <a:gd name="T68" fmla="*/ 226 w 260"/>
              <a:gd name="T69" fmla="*/ 222 h 347"/>
              <a:gd name="T70" fmla="*/ 222 w 260"/>
              <a:gd name="T71" fmla="*/ 181 h 347"/>
              <a:gd name="T72" fmla="*/ 238 w 260"/>
              <a:gd name="T73" fmla="*/ 145 h 347"/>
              <a:gd name="T74" fmla="*/ 254 w 260"/>
              <a:gd name="T75" fmla="*/ 98 h 347"/>
              <a:gd name="T76" fmla="*/ 260 w 260"/>
              <a:gd name="T77" fmla="*/ 57 h 347"/>
              <a:gd name="T78" fmla="*/ 258 w 260"/>
              <a:gd name="T79" fmla="*/ 41 h 347"/>
              <a:gd name="T80" fmla="*/ 253 w 260"/>
              <a:gd name="T81" fmla="*/ 27 h 347"/>
              <a:gd name="T82" fmla="*/ 244 w 260"/>
              <a:gd name="T83" fmla="*/ 15 h 347"/>
              <a:gd name="T84" fmla="*/ 231 w 260"/>
              <a:gd name="T85" fmla="*/ 6 h 347"/>
              <a:gd name="T86" fmla="*/ 211 w 260"/>
              <a:gd name="T87" fmla="*/ 1 h 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60" h="347">
                <a:moveTo>
                  <a:pt x="203" y="0"/>
                </a:moveTo>
                <a:lnTo>
                  <a:pt x="202" y="0"/>
                </a:lnTo>
                <a:lnTo>
                  <a:pt x="197" y="0"/>
                </a:lnTo>
                <a:lnTo>
                  <a:pt x="191" y="0"/>
                </a:lnTo>
                <a:lnTo>
                  <a:pt x="182" y="1"/>
                </a:lnTo>
                <a:lnTo>
                  <a:pt x="172" y="1"/>
                </a:lnTo>
                <a:lnTo>
                  <a:pt x="161" y="2"/>
                </a:lnTo>
                <a:lnTo>
                  <a:pt x="149" y="3"/>
                </a:lnTo>
                <a:lnTo>
                  <a:pt x="136" y="4"/>
                </a:lnTo>
                <a:lnTo>
                  <a:pt x="123" y="5"/>
                </a:lnTo>
                <a:lnTo>
                  <a:pt x="111" y="7"/>
                </a:lnTo>
                <a:lnTo>
                  <a:pt x="100" y="9"/>
                </a:lnTo>
                <a:lnTo>
                  <a:pt x="89" y="11"/>
                </a:lnTo>
                <a:lnTo>
                  <a:pt x="80" y="14"/>
                </a:lnTo>
                <a:lnTo>
                  <a:pt x="73" y="17"/>
                </a:lnTo>
                <a:lnTo>
                  <a:pt x="68" y="20"/>
                </a:lnTo>
                <a:lnTo>
                  <a:pt x="66" y="24"/>
                </a:lnTo>
                <a:lnTo>
                  <a:pt x="63" y="38"/>
                </a:lnTo>
                <a:lnTo>
                  <a:pt x="59" y="64"/>
                </a:lnTo>
                <a:lnTo>
                  <a:pt x="55" y="97"/>
                </a:lnTo>
                <a:lnTo>
                  <a:pt x="50" y="133"/>
                </a:lnTo>
                <a:lnTo>
                  <a:pt x="47" y="168"/>
                </a:lnTo>
                <a:lnTo>
                  <a:pt x="45" y="199"/>
                </a:lnTo>
                <a:lnTo>
                  <a:pt x="45" y="222"/>
                </a:lnTo>
                <a:lnTo>
                  <a:pt x="48" y="232"/>
                </a:lnTo>
                <a:lnTo>
                  <a:pt x="51" y="234"/>
                </a:lnTo>
                <a:lnTo>
                  <a:pt x="55" y="237"/>
                </a:lnTo>
                <a:lnTo>
                  <a:pt x="59" y="240"/>
                </a:lnTo>
                <a:lnTo>
                  <a:pt x="64" y="244"/>
                </a:lnTo>
                <a:lnTo>
                  <a:pt x="68" y="248"/>
                </a:lnTo>
                <a:lnTo>
                  <a:pt x="73" y="252"/>
                </a:lnTo>
                <a:lnTo>
                  <a:pt x="77" y="257"/>
                </a:lnTo>
                <a:lnTo>
                  <a:pt x="81" y="262"/>
                </a:lnTo>
                <a:lnTo>
                  <a:pt x="84" y="267"/>
                </a:lnTo>
                <a:lnTo>
                  <a:pt x="86" y="272"/>
                </a:lnTo>
                <a:lnTo>
                  <a:pt x="87" y="277"/>
                </a:lnTo>
                <a:lnTo>
                  <a:pt x="86" y="282"/>
                </a:lnTo>
                <a:lnTo>
                  <a:pt x="84" y="287"/>
                </a:lnTo>
                <a:lnTo>
                  <a:pt x="80" y="292"/>
                </a:lnTo>
                <a:lnTo>
                  <a:pt x="73" y="296"/>
                </a:lnTo>
                <a:lnTo>
                  <a:pt x="64" y="300"/>
                </a:lnTo>
                <a:lnTo>
                  <a:pt x="63" y="300"/>
                </a:lnTo>
                <a:lnTo>
                  <a:pt x="63" y="300"/>
                </a:lnTo>
                <a:lnTo>
                  <a:pt x="62" y="301"/>
                </a:lnTo>
                <a:lnTo>
                  <a:pt x="62" y="301"/>
                </a:lnTo>
                <a:lnTo>
                  <a:pt x="58" y="302"/>
                </a:lnTo>
                <a:lnTo>
                  <a:pt x="53" y="304"/>
                </a:lnTo>
                <a:lnTo>
                  <a:pt x="48" y="305"/>
                </a:lnTo>
                <a:lnTo>
                  <a:pt x="42" y="307"/>
                </a:lnTo>
                <a:lnTo>
                  <a:pt x="37" y="309"/>
                </a:lnTo>
                <a:lnTo>
                  <a:pt x="31" y="311"/>
                </a:lnTo>
                <a:lnTo>
                  <a:pt x="25" y="313"/>
                </a:lnTo>
                <a:lnTo>
                  <a:pt x="20" y="315"/>
                </a:lnTo>
                <a:lnTo>
                  <a:pt x="15" y="317"/>
                </a:lnTo>
                <a:lnTo>
                  <a:pt x="10" y="319"/>
                </a:lnTo>
                <a:lnTo>
                  <a:pt x="6" y="321"/>
                </a:lnTo>
                <a:lnTo>
                  <a:pt x="3" y="324"/>
                </a:lnTo>
                <a:lnTo>
                  <a:pt x="1" y="326"/>
                </a:lnTo>
                <a:lnTo>
                  <a:pt x="0" y="328"/>
                </a:lnTo>
                <a:lnTo>
                  <a:pt x="1" y="330"/>
                </a:lnTo>
                <a:lnTo>
                  <a:pt x="3" y="333"/>
                </a:lnTo>
                <a:lnTo>
                  <a:pt x="5" y="334"/>
                </a:lnTo>
                <a:lnTo>
                  <a:pt x="7" y="335"/>
                </a:lnTo>
                <a:lnTo>
                  <a:pt x="11" y="336"/>
                </a:lnTo>
                <a:lnTo>
                  <a:pt x="15" y="337"/>
                </a:lnTo>
                <a:lnTo>
                  <a:pt x="20" y="338"/>
                </a:lnTo>
                <a:lnTo>
                  <a:pt x="26" y="340"/>
                </a:lnTo>
                <a:lnTo>
                  <a:pt x="33" y="340"/>
                </a:lnTo>
                <a:lnTo>
                  <a:pt x="39" y="341"/>
                </a:lnTo>
                <a:lnTo>
                  <a:pt x="47" y="342"/>
                </a:lnTo>
                <a:lnTo>
                  <a:pt x="55" y="343"/>
                </a:lnTo>
                <a:lnTo>
                  <a:pt x="63" y="344"/>
                </a:lnTo>
                <a:lnTo>
                  <a:pt x="72" y="345"/>
                </a:lnTo>
                <a:lnTo>
                  <a:pt x="81" y="346"/>
                </a:lnTo>
                <a:lnTo>
                  <a:pt x="89" y="346"/>
                </a:lnTo>
                <a:lnTo>
                  <a:pt x="99" y="347"/>
                </a:lnTo>
                <a:lnTo>
                  <a:pt x="108" y="347"/>
                </a:lnTo>
                <a:lnTo>
                  <a:pt x="117" y="347"/>
                </a:lnTo>
                <a:lnTo>
                  <a:pt x="126" y="347"/>
                </a:lnTo>
                <a:lnTo>
                  <a:pt x="136" y="347"/>
                </a:lnTo>
                <a:lnTo>
                  <a:pt x="145" y="347"/>
                </a:lnTo>
                <a:lnTo>
                  <a:pt x="154" y="347"/>
                </a:lnTo>
                <a:lnTo>
                  <a:pt x="162" y="346"/>
                </a:lnTo>
                <a:lnTo>
                  <a:pt x="170" y="346"/>
                </a:lnTo>
                <a:lnTo>
                  <a:pt x="178" y="345"/>
                </a:lnTo>
                <a:lnTo>
                  <a:pt x="186" y="344"/>
                </a:lnTo>
                <a:lnTo>
                  <a:pt x="193" y="343"/>
                </a:lnTo>
                <a:lnTo>
                  <a:pt x="199" y="341"/>
                </a:lnTo>
                <a:lnTo>
                  <a:pt x="205" y="340"/>
                </a:lnTo>
                <a:lnTo>
                  <a:pt x="210" y="338"/>
                </a:lnTo>
                <a:lnTo>
                  <a:pt x="215" y="336"/>
                </a:lnTo>
                <a:lnTo>
                  <a:pt x="218" y="334"/>
                </a:lnTo>
                <a:lnTo>
                  <a:pt x="221" y="331"/>
                </a:lnTo>
                <a:lnTo>
                  <a:pt x="226" y="326"/>
                </a:lnTo>
                <a:lnTo>
                  <a:pt x="229" y="320"/>
                </a:lnTo>
                <a:lnTo>
                  <a:pt x="233" y="313"/>
                </a:lnTo>
                <a:lnTo>
                  <a:pt x="236" y="306"/>
                </a:lnTo>
                <a:lnTo>
                  <a:pt x="238" y="298"/>
                </a:lnTo>
                <a:lnTo>
                  <a:pt x="239" y="289"/>
                </a:lnTo>
                <a:lnTo>
                  <a:pt x="240" y="281"/>
                </a:lnTo>
                <a:lnTo>
                  <a:pt x="239" y="272"/>
                </a:lnTo>
                <a:lnTo>
                  <a:pt x="237" y="262"/>
                </a:lnTo>
                <a:lnTo>
                  <a:pt x="233" y="250"/>
                </a:lnTo>
                <a:lnTo>
                  <a:pt x="229" y="236"/>
                </a:lnTo>
                <a:lnTo>
                  <a:pt x="226" y="222"/>
                </a:lnTo>
                <a:lnTo>
                  <a:pt x="222" y="208"/>
                </a:lnTo>
                <a:lnTo>
                  <a:pt x="221" y="193"/>
                </a:lnTo>
                <a:lnTo>
                  <a:pt x="222" y="181"/>
                </a:lnTo>
                <a:lnTo>
                  <a:pt x="226" y="169"/>
                </a:lnTo>
                <a:lnTo>
                  <a:pt x="232" y="158"/>
                </a:lnTo>
                <a:lnTo>
                  <a:pt x="238" y="145"/>
                </a:lnTo>
                <a:lnTo>
                  <a:pt x="243" y="130"/>
                </a:lnTo>
                <a:lnTo>
                  <a:pt x="249" y="114"/>
                </a:lnTo>
                <a:lnTo>
                  <a:pt x="254" y="98"/>
                </a:lnTo>
                <a:lnTo>
                  <a:pt x="257" y="83"/>
                </a:lnTo>
                <a:lnTo>
                  <a:pt x="259" y="69"/>
                </a:lnTo>
                <a:lnTo>
                  <a:pt x="260" y="57"/>
                </a:lnTo>
                <a:lnTo>
                  <a:pt x="259" y="52"/>
                </a:lnTo>
                <a:lnTo>
                  <a:pt x="259" y="46"/>
                </a:lnTo>
                <a:lnTo>
                  <a:pt x="258" y="41"/>
                </a:lnTo>
                <a:lnTo>
                  <a:pt x="257" y="36"/>
                </a:lnTo>
                <a:lnTo>
                  <a:pt x="255" y="32"/>
                </a:lnTo>
                <a:lnTo>
                  <a:pt x="253" y="27"/>
                </a:lnTo>
                <a:lnTo>
                  <a:pt x="251" y="23"/>
                </a:lnTo>
                <a:lnTo>
                  <a:pt x="248" y="19"/>
                </a:lnTo>
                <a:lnTo>
                  <a:pt x="244" y="15"/>
                </a:lnTo>
                <a:lnTo>
                  <a:pt x="240" y="12"/>
                </a:lnTo>
                <a:lnTo>
                  <a:pt x="236" y="9"/>
                </a:lnTo>
                <a:lnTo>
                  <a:pt x="231" y="6"/>
                </a:lnTo>
                <a:lnTo>
                  <a:pt x="225" y="4"/>
                </a:lnTo>
                <a:lnTo>
                  <a:pt x="218" y="2"/>
                </a:lnTo>
                <a:lnTo>
                  <a:pt x="211" y="1"/>
                </a:lnTo>
                <a:lnTo>
                  <a:pt x="203" y="0"/>
                </a:lnTo>
                <a:close/>
              </a:path>
            </a:pathLst>
          </a:custGeom>
          <a:solidFill>
            <a:srgbClr val="F4EF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2" name="Freeform 164"/>
          <p:cNvSpPr>
            <a:spLocks/>
          </p:cNvSpPr>
          <p:nvPr/>
        </p:nvSpPr>
        <p:spPr bwMode="auto">
          <a:xfrm>
            <a:off x="3465636" y="4930266"/>
            <a:ext cx="398463" cy="539750"/>
          </a:xfrm>
          <a:custGeom>
            <a:avLst/>
            <a:gdLst>
              <a:gd name="T0" fmla="*/ 190 w 251"/>
              <a:gd name="T1" fmla="*/ 0 h 340"/>
              <a:gd name="T2" fmla="*/ 166 w 251"/>
              <a:gd name="T3" fmla="*/ 2 h 340"/>
              <a:gd name="T4" fmla="*/ 131 w 251"/>
              <a:gd name="T5" fmla="*/ 4 h 340"/>
              <a:gd name="T6" fmla="*/ 96 w 251"/>
              <a:gd name="T7" fmla="*/ 9 h 340"/>
              <a:gd name="T8" fmla="*/ 70 w 251"/>
              <a:gd name="T9" fmla="*/ 17 h 340"/>
              <a:gd name="T10" fmla="*/ 60 w 251"/>
              <a:gd name="T11" fmla="*/ 38 h 340"/>
              <a:gd name="T12" fmla="*/ 48 w 251"/>
              <a:gd name="T13" fmla="*/ 130 h 340"/>
              <a:gd name="T14" fmla="*/ 44 w 251"/>
              <a:gd name="T15" fmla="*/ 217 h 340"/>
              <a:gd name="T16" fmla="*/ 53 w 251"/>
              <a:gd name="T17" fmla="*/ 232 h 340"/>
              <a:gd name="T18" fmla="*/ 66 w 251"/>
              <a:gd name="T19" fmla="*/ 243 h 340"/>
              <a:gd name="T20" fmla="*/ 78 w 251"/>
              <a:gd name="T21" fmla="*/ 257 h 340"/>
              <a:gd name="T22" fmla="*/ 84 w 251"/>
              <a:gd name="T23" fmla="*/ 272 h 340"/>
              <a:gd name="T24" fmla="*/ 76 w 251"/>
              <a:gd name="T25" fmla="*/ 287 h 340"/>
              <a:gd name="T26" fmla="*/ 61 w 251"/>
              <a:gd name="T27" fmla="*/ 295 h 340"/>
              <a:gd name="T28" fmla="*/ 59 w 251"/>
              <a:gd name="T29" fmla="*/ 296 h 340"/>
              <a:gd name="T30" fmla="*/ 46 w 251"/>
              <a:gd name="T31" fmla="*/ 300 h 340"/>
              <a:gd name="T32" fmla="*/ 30 w 251"/>
              <a:gd name="T33" fmla="*/ 306 h 340"/>
              <a:gd name="T34" fmla="*/ 13 w 251"/>
              <a:gd name="T35" fmla="*/ 312 h 340"/>
              <a:gd name="T36" fmla="*/ 2 w 251"/>
              <a:gd name="T37" fmla="*/ 318 h 340"/>
              <a:gd name="T38" fmla="*/ 0 w 251"/>
              <a:gd name="T39" fmla="*/ 325 h 340"/>
              <a:gd name="T40" fmla="*/ 6 w 251"/>
              <a:gd name="T41" fmla="*/ 329 h 340"/>
              <a:gd name="T42" fmla="*/ 19 w 251"/>
              <a:gd name="T43" fmla="*/ 332 h 340"/>
              <a:gd name="T44" fmla="*/ 37 w 251"/>
              <a:gd name="T45" fmla="*/ 335 h 340"/>
              <a:gd name="T46" fmla="*/ 61 w 251"/>
              <a:gd name="T47" fmla="*/ 338 h 340"/>
              <a:gd name="T48" fmla="*/ 86 w 251"/>
              <a:gd name="T49" fmla="*/ 339 h 340"/>
              <a:gd name="T50" fmla="*/ 113 w 251"/>
              <a:gd name="T51" fmla="*/ 340 h 340"/>
              <a:gd name="T52" fmla="*/ 140 w 251"/>
              <a:gd name="T53" fmla="*/ 340 h 340"/>
              <a:gd name="T54" fmla="*/ 165 w 251"/>
              <a:gd name="T55" fmla="*/ 339 h 340"/>
              <a:gd name="T56" fmla="*/ 187 w 251"/>
              <a:gd name="T57" fmla="*/ 336 h 340"/>
              <a:gd name="T58" fmla="*/ 203 w 251"/>
              <a:gd name="T59" fmla="*/ 332 h 340"/>
              <a:gd name="T60" fmla="*/ 213 w 251"/>
              <a:gd name="T61" fmla="*/ 326 h 340"/>
              <a:gd name="T62" fmla="*/ 225 w 251"/>
              <a:gd name="T63" fmla="*/ 308 h 340"/>
              <a:gd name="T64" fmla="*/ 231 w 251"/>
              <a:gd name="T65" fmla="*/ 284 h 340"/>
              <a:gd name="T66" fmla="*/ 229 w 251"/>
              <a:gd name="T67" fmla="*/ 258 h 340"/>
              <a:gd name="T68" fmla="*/ 218 w 251"/>
              <a:gd name="T69" fmla="*/ 219 h 340"/>
              <a:gd name="T70" fmla="*/ 215 w 251"/>
              <a:gd name="T71" fmla="*/ 178 h 340"/>
              <a:gd name="T72" fmla="*/ 229 w 251"/>
              <a:gd name="T73" fmla="*/ 142 h 340"/>
              <a:gd name="T74" fmla="*/ 245 w 251"/>
              <a:gd name="T75" fmla="*/ 97 h 340"/>
              <a:gd name="T76" fmla="*/ 251 w 251"/>
              <a:gd name="T77" fmla="*/ 56 h 340"/>
              <a:gd name="T78" fmla="*/ 249 w 251"/>
              <a:gd name="T79" fmla="*/ 41 h 340"/>
              <a:gd name="T80" fmla="*/ 245 w 251"/>
              <a:gd name="T81" fmla="*/ 27 h 340"/>
              <a:gd name="T82" fmla="*/ 236 w 251"/>
              <a:gd name="T83" fmla="*/ 15 h 340"/>
              <a:gd name="T84" fmla="*/ 223 w 251"/>
              <a:gd name="T85" fmla="*/ 6 h 340"/>
              <a:gd name="T86" fmla="*/ 204 w 251"/>
              <a:gd name="T87" fmla="*/ 1 h 3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51" h="340">
                <a:moveTo>
                  <a:pt x="196" y="0"/>
                </a:moveTo>
                <a:lnTo>
                  <a:pt x="194" y="0"/>
                </a:lnTo>
                <a:lnTo>
                  <a:pt x="190" y="0"/>
                </a:lnTo>
                <a:lnTo>
                  <a:pt x="184" y="1"/>
                </a:lnTo>
                <a:lnTo>
                  <a:pt x="176" y="1"/>
                </a:lnTo>
                <a:lnTo>
                  <a:pt x="166" y="2"/>
                </a:lnTo>
                <a:lnTo>
                  <a:pt x="155" y="2"/>
                </a:lnTo>
                <a:lnTo>
                  <a:pt x="143" y="3"/>
                </a:lnTo>
                <a:lnTo>
                  <a:pt x="131" y="4"/>
                </a:lnTo>
                <a:lnTo>
                  <a:pt x="119" y="5"/>
                </a:lnTo>
                <a:lnTo>
                  <a:pt x="107" y="7"/>
                </a:lnTo>
                <a:lnTo>
                  <a:pt x="96" y="9"/>
                </a:lnTo>
                <a:lnTo>
                  <a:pt x="85" y="11"/>
                </a:lnTo>
                <a:lnTo>
                  <a:pt x="77" y="14"/>
                </a:lnTo>
                <a:lnTo>
                  <a:pt x="70" y="17"/>
                </a:lnTo>
                <a:lnTo>
                  <a:pt x="65" y="20"/>
                </a:lnTo>
                <a:lnTo>
                  <a:pt x="63" y="24"/>
                </a:lnTo>
                <a:lnTo>
                  <a:pt x="60" y="38"/>
                </a:lnTo>
                <a:lnTo>
                  <a:pt x="57" y="63"/>
                </a:lnTo>
                <a:lnTo>
                  <a:pt x="52" y="95"/>
                </a:lnTo>
                <a:lnTo>
                  <a:pt x="48" y="130"/>
                </a:lnTo>
                <a:lnTo>
                  <a:pt x="45" y="165"/>
                </a:lnTo>
                <a:lnTo>
                  <a:pt x="43" y="195"/>
                </a:lnTo>
                <a:lnTo>
                  <a:pt x="44" y="217"/>
                </a:lnTo>
                <a:lnTo>
                  <a:pt x="47" y="228"/>
                </a:lnTo>
                <a:lnTo>
                  <a:pt x="49" y="230"/>
                </a:lnTo>
                <a:lnTo>
                  <a:pt x="53" y="232"/>
                </a:lnTo>
                <a:lnTo>
                  <a:pt x="57" y="235"/>
                </a:lnTo>
                <a:lnTo>
                  <a:pt x="61" y="239"/>
                </a:lnTo>
                <a:lnTo>
                  <a:pt x="66" y="243"/>
                </a:lnTo>
                <a:lnTo>
                  <a:pt x="70" y="247"/>
                </a:lnTo>
                <a:lnTo>
                  <a:pt x="75" y="252"/>
                </a:lnTo>
                <a:lnTo>
                  <a:pt x="78" y="257"/>
                </a:lnTo>
                <a:lnTo>
                  <a:pt x="81" y="262"/>
                </a:lnTo>
                <a:lnTo>
                  <a:pt x="83" y="267"/>
                </a:lnTo>
                <a:lnTo>
                  <a:pt x="84" y="272"/>
                </a:lnTo>
                <a:lnTo>
                  <a:pt x="83" y="277"/>
                </a:lnTo>
                <a:lnTo>
                  <a:pt x="81" y="282"/>
                </a:lnTo>
                <a:lnTo>
                  <a:pt x="76" y="287"/>
                </a:lnTo>
                <a:lnTo>
                  <a:pt x="70" y="291"/>
                </a:lnTo>
                <a:lnTo>
                  <a:pt x="61" y="295"/>
                </a:lnTo>
                <a:lnTo>
                  <a:pt x="61" y="295"/>
                </a:lnTo>
                <a:lnTo>
                  <a:pt x="60" y="295"/>
                </a:lnTo>
                <a:lnTo>
                  <a:pt x="60" y="296"/>
                </a:lnTo>
                <a:lnTo>
                  <a:pt x="59" y="296"/>
                </a:lnTo>
                <a:lnTo>
                  <a:pt x="55" y="297"/>
                </a:lnTo>
                <a:lnTo>
                  <a:pt x="51" y="299"/>
                </a:lnTo>
                <a:lnTo>
                  <a:pt x="46" y="300"/>
                </a:lnTo>
                <a:lnTo>
                  <a:pt x="41" y="302"/>
                </a:lnTo>
                <a:lnTo>
                  <a:pt x="35" y="304"/>
                </a:lnTo>
                <a:lnTo>
                  <a:pt x="30" y="306"/>
                </a:lnTo>
                <a:lnTo>
                  <a:pt x="24" y="307"/>
                </a:lnTo>
                <a:lnTo>
                  <a:pt x="19" y="310"/>
                </a:lnTo>
                <a:lnTo>
                  <a:pt x="13" y="312"/>
                </a:lnTo>
                <a:lnTo>
                  <a:pt x="9" y="314"/>
                </a:lnTo>
                <a:lnTo>
                  <a:pt x="5" y="316"/>
                </a:lnTo>
                <a:lnTo>
                  <a:pt x="2" y="318"/>
                </a:lnTo>
                <a:lnTo>
                  <a:pt x="0" y="320"/>
                </a:lnTo>
                <a:lnTo>
                  <a:pt x="0" y="323"/>
                </a:lnTo>
                <a:lnTo>
                  <a:pt x="0" y="325"/>
                </a:lnTo>
                <a:lnTo>
                  <a:pt x="2" y="327"/>
                </a:lnTo>
                <a:lnTo>
                  <a:pt x="3" y="328"/>
                </a:lnTo>
                <a:lnTo>
                  <a:pt x="6" y="329"/>
                </a:lnTo>
                <a:lnTo>
                  <a:pt x="10" y="330"/>
                </a:lnTo>
                <a:lnTo>
                  <a:pt x="14" y="332"/>
                </a:lnTo>
                <a:lnTo>
                  <a:pt x="19" y="332"/>
                </a:lnTo>
                <a:lnTo>
                  <a:pt x="24" y="333"/>
                </a:lnTo>
                <a:lnTo>
                  <a:pt x="31" y="334"/>
                </a:lnTo>
                <a:lnTo>
                  <a:pt x="37" y="335"/>
                </a:lnTo>
                <a:lnTo>
                  <a:pt x="45" y="336"/>
                </a:lnTo>
                <a:lnTo>
                  <a:pt x="52" y="337"/>
                </a:lnTo>
                <a:lnTo>
                  <a:pt x="61" y="338"/>
                </a:lnTo>
                <a:lnTo>
                  <a:pt x="69" y="338"/>
                </a:lnTo>
                <a:lnTo>
                  <a:pt x="78" y="339"/>
                </a:lnTo>
                <a:lnTo>
                  <a:pt x="86" y="339"/>
                </a:lnTo>
                <a:lnTo>
                  <a:pt x="95" y="340"/>
                </a:lnTo>
                <a:lnTo>
                  <a:pt x="104" y="340"/>
                </a:lnTo>
                <a:lnTo>
                  <a:pt x="113" y="340"/>
                </a:lnTo>
                <a:lnTo>
                  <a:pt x="123" y="340"/>
                </a:lnTo>
                <a:lnTo>
                  <a:pt x="131" y="340"/>
                </a:lnTo>
                <a:lnTo>
                  <a:pt x="140" y="340"/>
                </a:lnTo>
                <a:lnTo>
                  <a:pt x="149" y="339"/>
                </a:lnTo>
                <a:lnTo>
                  <a:pt x="157" y="339"/>
                </a:lnTo>
                <a:lnTo>
                  <a:pt x="165" y="339"/>
                </a:lnTo>
                <a:lnTo>
                  <a:pt x="173" y="338"/>
                </a:lnTo>
                <a:lnTo>
                  <a:pt x="180" y="337"/>
                </a:lnTo>
                <a:lnTo>
                  <a:pt x="187" y="336"/>
                </a:lnTo>
                <a:lnTo>
                  <a:pt x="193" y="335"/>
                </a:lnTo>
                <a:lnTo>
                  <a:pt x="198" y="333"/>
                </a:lnTo>
                <a:lnTo>
                  <a:pt x="203" y="332"/>
                </a:lnTo>
                <a:lnTo>
                  <a:pt x="207" y="330"/>
                </a:lnTo>
                <a:lnTo>
                  <a:pt x="211" y="328"/>
                </a:lnTo>
                <a:lnTo>
                  <a:pt x="213" y="326"/>
                </a:lnTo>
                <a:lnTo>
                  <a:pt x="218" y="320"/>
                </a:lnTo>
                <a:lnTo>
                  <a:pt x="222" y="314"/>
                </a:lnTo>
                <a:lnTo>
                  <a:pt x="225" y="308"/>
                </a:lnTo>
                <a:lnTo>
                  <a:pt x="228" y="301"/>
                </a:lnTo>
                <a:lnTo>
                  <a:pt x="230" y="293"/>
                </a:lnTo>
                <a:lnTo>
                  <a:pt x="231" y="284"/>
                </a:lnTo>
                <a:lnTo>
                  <a:pt x="232" y="276"/>
                </a:lnTo>
                <a:lnTo>
                  <a:pt x="231" y="268"/>
                </a:lnTo>
                <a:lnTo>
                  <a:pt x="229" y="258"/>
                </a:lnTo>
                <a:lnTo>
                  <a:pt x="226" y="246"/>
                </a:lnTo>
                <a:lnTo>
                  <a:pt x="222" y="233"/>
                </a:lnTo>
                <a:lnTo>
                  <a:pt x="218" y="219"/>
                </a:lnTo>
                <a:lnTo>
                  <a:pt x="215" y="204"/>
                </a:lnTo>
                <a:lnTo>
                  <a:pt x="214" y="191"/>
                </a:lnTo>
                <a:lnTo>
                  <a:pt x="215" y="178"/>
                </a:lnTo>
                <a:lnTo>
                  <a:pt x="218" y="167"/>
                </a:lnTo>
                <a:lnTo>
                  <a:pt x="223" y="156"/>
                </a:lnTo>
                <a:lnTo>
                  <a:pt x="229" y="142"/>
                </a:lnTo>
                <a:lnTo>
                  <a:pt x="234" y="127"/>
                </a:lnTo>
                <a:lnTo>
                  <a:pt x="240" y="112"/>
                </a:lnTo>
                <a:lnTo>
                  <a:pt x="245" y="97"/>
                </a:lnTo>
                <a:lnTo>
                  <a:pt x="248" y="82"/>
                </a:lnTo>
                <a:lnTo>
                  <a:pt x="250" y="68"/>
                </a:lnTo>
                <a:lnTo>
                  <a:pt x="251" y="56"/>
                </a:lnTo>
                <a:lnTo>
                  <a:pt x="251" y="51"/>
                </a:lnTo>
                <a:lnTo>
                  <a:pt x="250" y="46"/>
                </a:lnTo>
                <a:lnTo>
                  <a:pt x="249" y="41"/>
                </a:lnTo>
                <a:lnTo>
                  <a:pt x="248" y="36"/>
                </a:lnTo>
                <a:lnTo>
                  <a:pt x="246" y="31"/>
                </a:lnTo>
                <a:lnTo>
                  <a:pt x="245" y="27"/>
                </a:lnTo>
                <a:lnTo>
                  <a:pt x="242" y="23"/>
                </a:lnTo>
                <a:lnTo>
                  <a:pt x="239" y="19"/>
                </a:lnTo>
                <a:lnTo>
                  <a:pt x="236" y="15"/>
                </a:lnTo>
                <a:lnTo>
                  <a:pt x="232" y="12"/>
                </a:lnTo>
                <a:lnTo>
                  <a:pt x="228" y="9"/>
                </a:lnTo>
                <a:lnTo>
                  <a:pt x="223" y="6"/>
                </a:lnTo>
                <a:lnTo>
                  <a:pt x="217" y="4"/>
                </a:lnTo>
                <a:lnTo>
                  <a:pt x="211" y="2"/>
                </a:lnTo>
                <a:lnTo>
                  <a:pt x="204" y="1"/>
                </a:lnTo>
                <a:lnTo>
                  <a:pt x="196" y="0"/>
                </a:lnTo>
                <a:close/>
              </a:path>
            </a:pathLst>
          </a:custGeom>
          <a:solidFill>
            <a:srgbClr val="EFEAE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3" name="Freeform 165"/>
          <p:cNvSpPr>
            <a:spLocks/>
          </p:cNvSpPr>
          <p:nvPr/>
        </p:nvSpPr>
        <p:spPr bwMode="auto">
          <a:xfrm>
            <a:off x="3471986" y="4939791"/>
            <a:ext cx="385763" cy="527050"/>
          </a:xfrm>
          <a:custGeom>
            <a:avLst/>
            <a:gdLst>
              <a:gd name="T0" fmla="*/ 184 w 243"/>
              <a:gd name="T1" fmla="*/ 0 h 332"/>
              <a:gd name="T2" fmla="*/ 161 w 243"/>
              <a:gd name="T3" fmla="*/ 1 h 332"/>
              <a:gd name="T4" fmla="*/ 127 w 243"/>
              <a:gd name="T5" fmla="*/ 3 h 332"/>
              <a:gd name="T6" fmla="*/ 93 w 243"/>
              <a:gd name="T7" fmla="*/ 8 h 332"/>
              <a:gd name="T8" fmla="*/ 68 w 243"/>
              <a:gd name="T9" fmla="*/ 16 h 332"/>
              <a:gd name="T10" fmla="*/ 59 w 243"/>
              <a:gd name="T11" fmla="*/ 37 h 332"/>
              <a:gd name="T12" fmla="*/ 48 w 243"/>
              <a:gd name="T13" fmla="*/ 127 h 332"/>
              <a:gd name="T14" fmla="*/ 43 w 243"/>
              <a:gd name="T15" fmla="*/ 212 h 332"/>
              <a:gd name="T16" fmla="*/ 52 w 243"/>
              <a:gd name="T17" fmla="*/ 227 h 332"/>
              <a:gd name="T18" fmla="*/ 64 w 243"/>
              <a:gd name="T19" fmla="*/ 237 h 332"/>
              <a:gd name="T20" fmla="*/ 76 w 243"/>
              <a:gd name="T21" fmla="*/ 251 h 332"/>
              <a:gd name="T22" fmla="*/ 81 w 243"/>
              <a:gd name="T23" fmla="*/ 266 h 332"/>
              <a:gd name="T24" fmla="*/ 75 w 243"/>
              <a:gd name="T25" fmla="*/ 281 h 332"/>
              <a:gd name="T26" fmla="*/ 60 w 243"/>
              <a:gd name="T27" fmla="*/ 289 h 332"/>
              <a:gd name="T28" fmla="*/ 58 w 243"/>
              <a:gd name="T29" fmla="*/ 290 h 332"/>
              <a:gd name="T30" fmla="*/ 45 w 243"/>
              <a:gd name="T31" fmla="*/ 294 h 332"/>
              <a:gd name="T32" fmla="*/ 29 w 243"/>
              <a:gd name="T33" fmla="*/ 299 h 332"/>
              <a:gd name="T34" fmla="*/ 13 w 243"/>
              <a:gd name="T35" fmla="*/ 305 h 332"/>
              <a:gd name="T36" fmla="*/ 3 w 243"/>
              <a:gd name="T37" fmla="*/ 311 h 332"/>
              <a:gd name="T38" fmla="*/ 0 w 243"/>
              <a:gd name="T39" fmla="*/ 318 h 332"/>
              <a:gd name="T40" fmla="*/ 6 w 243"/>
              <a:gd name="T41" fmla="*/ 323 h 332"/>
              <a:gd name="T42" fmla="*/ 19 w 243"/>
              <a:gd name="T43" fmla="*/ 326 h 332"/>
              <a:gd name="T44" fmla="*/ 37 w 243"/>
              <a:gd name="T45" fmla="*/ 328 h 332"/>
              <a:gd name="T46" fmla="*/ 59 w 243"/>
              <a:gd name="T47" fmla="*/ 330 h 332"/>
              <a:gd name="T48" fmla="*/ 84 w 243"/>
              <a:gd name="T49" fmla="*/ 331 h 332"/>
              <a:gd name="T50" fmla="*/ 111 w 243"/>
              <a:gd name="T51" fmla="*/ 332 h 332"/>
              <a:gd name="T52" fmla="*/ 137 w 243"/>
              <a:gd name="T53" fmla="*/ 332 h 332"/>
              <a:gd name="T54" fmla="*/ 161 w 243"/>
              <a:gd name="T55" fmla="*/ 330 h 332"/>
              <a:gd name="T56" fmla="*/ 181 w 243"/>
              <a:gd name="T57" fmla="*/ 328 h 332"/>
              <a:gd name="T58" fmla="*/ 197 w 243"/>
              <a:gd name="T59" fmla="*/ 324 h 332"/>
              <a:gd name="T60" fmla="*/ 207 w 243"/>
              <a:gd name="T61" fmla="*/ 319 h 332"/>
              <a:gd name="T62" fmla="*/ 218 w 243"/>
              <a:gd name="T63" fmla="*/ 302 h 332"/>
              <a:gd name="T64" fmla="*/ 224 w 243"/>
              <a:gd name="T65" fmla="*/ 279 h 332"/>
              <a:gd name="T66" fmla="*/ 222 w 243"/>
              <a:gd name="T67" fmla="*/ 252 h 332"/>
              <a:gd name="T68" fmla="*/ 212 w 243"/>
              <a:gd name="T69" fmla="*/ 214 h 332"/>
              <a:gd name="T70" fmla="*/ 208 w 243"/>
              <a:gd name="T71" fmla="*/ 174 h 332"/>
              <a:gd name="T72" fmla="*/ 221 w 243"/>
              <a:gd name="T73" fmla="*/ 139 h 332"/>
              <a:gd name="T74" fmla="*/ 236 w 243"/>
              <a:gd name="T75" fmla="*/ 94 h 332"/>
              <a:gd name="T76" fmla="*/ 243 w 243"/>
              <a:gd name="T77" fmla="*/ 55 h 332"/>
              <a:gd name="T78" fmla="*/ 241 w 243"/>
              <a:gd name="T79" fmla="*/ 40 h 332"/>
              <a:gd name="T80" fmla="*/ 237 w 243"/>
              <a:gd name="T81" fmla="*/ 26 h 332"/>
              <a:gd name="T82" fmla="*/ 228 w 243"/>
              <a:gd name="T83" fmla="*/ 14 h 332"/>
              <a:gd name="T84" fmla="*/ 216 w 243"/>
              <a:gd name="T85" fmla="*/ 6 h 332"/>
              <a:gd name="T86" fmla="*/ 197 w 243"/>
              <a:gd name="T87" fmla="*/ 0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3" h="332">
                <a:moveTo>
                  <a:pt x="189" y="0"/>
                </a:moveTo>
                <a:lnTo>
                  <a:pt x="188" y="0"/>
                </a:lnTo>
                <a:lnTo>
                  <a:pt x="184" y="0"/>
                </a:lnTo>
                <a:lnTo>
                  <a:pt x="178" y="0"/>
                </a:lnTo>
                <a:lnTo>
                  <a:pt x="170" y="0"/>
                </a:lnTo>
                <a:lnTo>
                  <a:pt x="161" y="1"/>
                </a:lnTo>
                <a:lnTo>
                  <a:pt x="150" y="2"/>
                </a:lnTo>
                <a:lnTo>
                  <a:pt x="139" y="2"/>
                </a:lnTo>
                <a:lnTo>
                  <a:pt x="127" y="3"/>
                </a:lnTo>
                <a:lnTo>
                  <a:pt x="115" y="5"/>
                </a:lnTo>
                <a:lnTo>
                  <a:pt x="104" y="6"/>
                </a:lnTo>
                <a:lnTo>
                  <a:pt x="93" y="8"/>
                </a:lnTo>
                <a:lnTo>
                  <a:pt x="83" y="10"/>
                </a:lnTo>
                <a:lnTo>
                  <a:pt x="75" y="13"/>
                </a:lnTo>
                <a:lnTo>
                  <a:pt x="68" y="16"/>
                </a:lnTo>
                <a:lnTo>
                  <a:pt x="63" y="19"/>
                </a:lnTo>
                <a:lnTo>
                  <a:pt x="61" y="22"/>
                </a:lnTo>
                <a:lnTo>
                  <a:pt x="59" y="37"/>
                </a:lnTo>
                <a:lnTo>
                  <a:pt x="55" y="61"/>
                </a:lnTo>
                <a:lnTo>
                  <a:pt x="51" y="92"/>
                </a:lnTo>
                <a:lnTo>
                  <a:pt x="48" y="127"/>
                </a:lnTo>
                <a:lnTo>
                  <a:pt x="44" y="161"/>
                </a:lnTo>
                <a:lnTo>
                  <a:pt x="43" y="190"/>
                </a:lnTo>
                <a:lnTo>
                  <a:pt x="43" y="212"/>
                </a:lnTo>
                <a:lnTo>
                  <a:pt x="46" y="222"/>
                </a:lnTo>
                <a:lnTo>
                  <a:pt x="49" y="224"/>
                </a:lnTo>
                <a:lnTo>
                  <a:pt x="52" y="227"/>
                </a:lnTo>
                <a:lnTo>
                  <a:pt x="56" y="230"/>
                </a:lnTo>
                <a:lnTo>
                  <a:pt x="60" y="233"/>
                </a:lnTo>
                <a:lnTo>
                  <a:pt x="64" y="237"/>
                </a:lnTo>
                <a:lnTo>
                  <a:pt x="69" y="242"/>
                </a:lnTo>
                <a:lnTo>
                  <a:pt x="73" y="246"/>
                </a:lnTo>
                <a:lnTo>
                  <a:pt x="76" y="251"/>
                </a:lnTo>
                <a:lnTo>
                  <a:pt x="79" y="256"/>
                </a:lnTo>
                <a:lnTo>
                  <a:pt x="81" y="261"/>
                </a:lnTo>
                <a:lnTo>
                  <a:pt x="81" y="266"/>
                </a:lnTo>
                <a:lnTo>
                  <a:pt x="81" y="271"/>
                </a:lnTo>
                <a:lnTo>
                  <a:pt x="78" y="276"/>
                </a:lnTo>
                <a:lnTo>
                  <a:pt x="75" y="281"/>
                </a:lnTo>
                <a:lnTo>
                  <a:pt x="68" y="285"/>
                </a:lnTo>
                <a:lnTo>
                  <a:pt x="60" y="289"/>
                </a:lnTo>
                <a:lnTo>
                  <a:pt x="60" y="289"/>
                </a:lnTo>
                <a:lnTo>
                  <a:pt x="59" y="289"/>
                </a:lnTo>
                <a:lnTo>
                  <a:pt x="58" y="289"/>
                </a:lnTo>
                <a:lnTo>
                  <a:pt x="58" y="290"/>
                </a:lnTo>
                <a:lnTo>
                  <a:pt x="54" y="291"/>
                </a:lnTo>
                <a:lnTo>
                  <a:pt x="50" y="292"/>
                </a:lnTo>
                <a:lnTo>
                  <a:pt x="45" y="294"/>
                </a:lnTo>
                <a:lnTo>
                  <a:pt x="40" y="295"/>
                </a:lnTo>
                <a:lnTo>
                  <a:pt x="34" y="297"/>
                </a:lnTo>
                <a:lnTo>
                  <a:pt x="29" y="299"/>
                </a:lnTo>
                <a:lnTo>
                  <a:pt x="24" y="301"/>
                </a:lnTo>
                <a:lnTo>
                  <a:pt x="18" y="303"/>
                </a:lnTo>
                <a:lnTo>
                  <a:pt x="13" y="305"/>
                </a:lnTo>
                <a:lnTo>
                  <a:pt x="9" y="307"/>
                </a:lnTo>
                <a:lnTo>
                  <a:pt x="6" y="309"/>
                </a:lnTo>
                <a:lnTo>
                  <a:pt x="3" y="311"/>
                </a:lnTo>
                <a:lnTo>
                  <a:pt x="1" y="314"/>
                </a:lnTo>
                <a:lnTo>
                  <a:pt x="0" y="316"/>
                </a:lnTo>
                <a:lnTo>
                  <a:pt x="0" y="318"/>
                </a:lnTo>
                <a:lnTo>
                  <a:pt x="2" y="320"/>
                </a:lnTo>
                <a:lnTo>
                  <a:pt x="4" y="322"/>
                </a:lnTo>
                <a:lnTo>
                  <a:pt x="6" y="323"/>
                </a:lnTo>
                <a:lnTo>
                  <a:pt x="9" y="324"/>
                </a:lnTo>
                <a:lnTo>
                  <a:pt x="14" y="325"/>
                </a:lnTo>
                <a:lnTo>
                  <a:pt x="19" y="326"/>
                </a:lnTo>
                <a:lnTo>
                  <a:pt x="24" y="326"/>
                </a:lnTo>
                <a:lnTo>
                  <a:pt x="30" y="327"/>
                </a:lnTo>
                <a:lnTo>
                  <a:pt x="37" y="328"/>
                </a:lnTo>
                <a:lnTo>
                  <a:pt x="44" y="329"/>
                </a:lnTo>
                <a:lnTo>
                  <a:pt x="51" y="329"/>
                </a:lnTo>
                <a:lnTo>
                  <a:pt x="59" y="330"/>
                </a:lnTo>
                <a:lnTo>
                  <a:pt x="67" y="331"/>
                </a:lnTo>
                <a:lnTo>
                  <a:pt x="76" y="331"/>
                </a:lnTo>
                <a:lnTo>
                  <a:pt x="84" y="331"/>
                </a:lnTo>
                <a:lnTo>
                  <a:pt x="93" y="332"/>
                </a:lnTo>
                <a:lnTo>
                  <a:pt x="102" y="332"/>
                </a:lnTo>
                <a:lnTo>
                  <a:pt x="111" y="332"/>
                </a:lnTo>
                <a:lnTo>
                  <a:pt x="120" y="332"/>
                </a:lnTo>
                <a:lnTo>
                  <a:pt x="128" y="332"/>
                </a:lnTo>
                <a:lnTo>
                  <a:pt x="137" y="332"/>
                </a:lnTo>
                <a:lnTo>
                  <a:pt x="145" y="331"/>
                </a:lnTo>
                <a:lnTo>
                  <a:pt x="153" y="331"/>
                </a:lnTo>
                <a:lnTo>
                  <a:pt x="161" y="330"/>
                </a:lnTo>
                <a:lnTo>
                  <a:pt x="168" y="329"/>
                </a:lnTo>
                <a:lnTo>
                  <a:pt x="175" y="329"/>
                </a:lnTo>
                <a:lnTo>
                  <a:pt x="181" y="328"/>
                </a:lnTo>
                <a:lnTo>
                  <a:pt x="187" y="327"/>
                </a:lnTo>
                <a:lnTo>
                  <a:pt x="193" y="326"/>
                </a:lnTo>
                <a:lnTo>
                  <a:pt x="197" y="324"/>
                </a:lnTo>
                <a:lnTo>
                  <a:pt x="201" y="323"/>
                </a:lnTo>
                <a:lnTo>
                  <a:pt x="204" y="321"/>
                </a:lnTo>
                <a:lnTo>
                  <a:pt x="207" y="319"/>
                </a:lnTo>
                <a:lnTo>
                  <a:pt x="211" y="314"/>
                </a:lnTo>
                <a:lnTo>
                  <a:pt x="215" y="308"/>
                </a:lnTo>
                <a:lnTo>
                  <a:pt x="218" y="302"/>
                </a:lnTo>
                <a:lnTo>
                  <a:pt x="221" y="295"/>
                </a:lnTo>
                <a:lnTo>
                  <a:pt x="223" y="287"/>
                </a:lnTo>
                <a:lnTo>
                  <a:pt x="224" y="279"/>
                </a:lnTo>
                <a:lnTo>
                  <a:pt x="224" y="270"/>
                </a:lnTo>
                <a:lnTo>
                  <a:pt x="224" y="262"/>
                </a:lnTo>
                <a:lnTo>
                  <a:pt x="222" y="252"/>
                </a:lnTo>
                <a:lnTo>
                  <a:pt x="219" y="241"/>
                </a:lnTo>
                <a:lnTo>
                  <a:pt x="215" y="228"/>
                </a:lnTo>
                <a:lnTo>
                  <a:pt x="212" y="214"/>
                </a:lnTo>
                <a:lnTo>
                  <a:pt x="209" y="200"/>
                </a:lnTo>
                <a:lnTo>
                  <a:pt x="208" y="187"/>
                </a:lnTo>
                <a:lnTo>
                  <a:pt x="208" y="174"/>
                </a:lnTo>
                <a:lnTo>
                  <a:pt x="211" y="163"/>
                </a:lnTo>
                <a:lnTo>
                  <a:pt x="216" y="152"/>
                </a:lnTo>
                <a:lnTo>
                  <a:pt x="221" y="139"/>
                </a:lnTo>
                <a:lnTo>
                  <a:pt x="226" y="124"/>
                </a:lnTo>
                <a:lnTo>
                  <a:pt x="232" y="109"/>
                </a:lnTo>
                <a:lnTo>
                  <a:pt x="236" y="94"/>
                </a:lnTo>
                <a:lnTo>
                  <a:pt x="240" y="80"/>
                </a:lnTo>
                <a:lnTo>
                  <a:pt x="242" y="66"/>
                </a:lnTo>
                <a:lnTo>
                  <a:pt x="243" y="55"/>
                </a:lnTo>
                <a:lnTo>
                  <a:pt x="243" y="50"/>
                </a:lnTo>
                <a:lnTo>
                  <a:pt x="242" y="44"/>
                </a:lnTo>
                <a:lnTo>
                  <a:pt x="241" y="40"/>
                </a:lnTo>
                <a:lnTo>
                  <a:pt x="240" y="35"/>
                </a:lnTo>
                <a:lnTo>
                  <a:pt x="239" y="30"/>
                </a:lnTo>
                <a:lnTo>
                  <a:pt x="237" y="26"/>
                </a:lnTo>
                <a:lnTo>
                  <a:pt x="234" y="22"/>
                </a:lnTo>
                <a:lnTo>
                  <a:pt x="232" y="18"/>
                </a:lnTo>
                <a:lnTo>
                  <a:pt x="228" y="14"/>
                </a:lnTo>
                <a:lnTo>
                  <a:pt x="225" y="11"/>
                </a:lnTo>
                <a:lnTo>
                  <a:pt x="220" y="8"/>
                </a:lnTo>
                <a:lnTo>
                  <a:pt x="216" y="6"/>
                </a:lnTo>
                <a:lnTo>
                  <a:pt x="210" y="3"/>
                </a:lnTo>
                <a:lnTo>
                  <a:pt x="204" y="2"/>
                </a:lnTo>
                <a:lnTo>
                  <a:pt x="197" y="0"/>
                </a:lnTo>
                <a:lnTo>
                  <a:pt x="189" y="0"/>
                </a:lnTo>
                <a:close/>
              </a:path>
            </a:pathLst>
          </a:custGeom>
          <a:solidFill>
            <a:srgbClr val="E8E0D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4" name="Freeform 166"/>
          <p:cNvSpPr>
            <a:spLocks/>
          </p:cNvSpPr>
          <p:nvPr/>
        </p:nvSpPr>
        <p:spPr bwMode="auto">
          <a:xfrm>
            <a:off x="3478336" y="4947728"/>
            <a:ext cx="373063" cy="515938"/>
          </a:xfrm>
          <a:custGeom>
            <a:avLst/>
            <a:gdLst>
              <a:gd name="T0" fmla="*/ 178 w 235"/>
              <a:gd name="T1" fmla="*/ 0 h 325"/>
              <a:gd name="T2" fmla="*/ 155 w 235"/>
              <a:gd name="T3" fmla="*/ 1 h 325"/>
              <a:gd name="T4" fmla="*/ 123 w 235"/>
              <a:gd name="T5" fmla="*/ 4 h 325"/>
              <a:gd name="T6" fmla="*/ 90 w 235"/>
              <a:gd name="T7" fmla="*/ 8 h 325"/>
              <a:gd name="T8" fmla="*/ 66 w 235"/>
              <a:gd name="T9" fmla="*/ 16 h 325"/>
              <a:gd name="T10" fmla="*/ 57 w 235"/>
              <a:gd name="T11" fmla="*/ 36 h 325"/>
              <a:gd name="T12" fmla="*/ 47 w 235"/>
              <a:gd name="T13" fmla="*/ 124 h 325"/>
              <a:gd name="T14" fmla="*/ 43 w 235"/>
              <a:gd name="T15" fmla="*/ 207 h 325"/>
              <a:gd name="T16" fmla="*/ 51 w 235"/>
              <a:gd name="T17" fmla="*/ 222 h 325"/>
              <a:gd name="T18" fmla="*/ 63 w 235"/>
              <a:gd name="T19" fmla="*/ 232 h 325"/>
              <a:gd name="T20" fmla="*/ 74 w 235"/>
              <a:gd name="T21" fmla="*/ 246 h 325"/>
              <a:gd name="T22" fmla="*/ 79 w 235"/>
              <a:gd name="T23" fmla="*/ 261 h 325"/>
              <a:gd name="T24" fmla="*/ 72 w 235"/>
              <a:gd name="T25" fmla="*/ 275 h 325"/>
              <a:gd name="T26" fmla="*/ 58 w 235"/>
              <a:gd name="T27" fmla="*/ 284 h 325"/>
              <a:gd name="T28" fmla="*/ 56 w 235"/>
              <a:gd name="T29" fmla="*/ 284 h 325"/>
              <a:gd name="T30" fmla="*/ 44 w 235"/>
              <a:gd name="T31" fmla="*/ 288 h 325"/>
              <a:gd name="T32" fmla="*/ 29 w 235"/>
              <a:gd name="T33" fmla="*/ 293 h 325"/>
              <a:gd name="T34" fmla="*/ 13 w 235"/>
              <a:gd name="T35" fmla="*/ 300 h 325"/>
              <a:gd name="T36" fmla="*/ 3 w 235"/>
              <a:gd name="T37" fmla="*/ 306 h 325"/>
              <a:gd name="T38" fmla="*/ 0 w 235"/>
              <a:gd name="T39" fmla="*/ 312 h 325"/>
              <a:gd name="T40" fmla="*/ 6 w 235"/>
              <a:gd name="T41" fmla="*/ 317 h 325"/>
              <a:gd name="T42" fmla="*/ 18 w 235"/>
              <a:gd name="T43" fmla="*/ 319 h 325"/>
              <a:gd name="T44" fmla="*/ 36 w 235"/>
              <a:gd name="T45" fmla="*/ 322 h 325"/>
              <a:gd name="T46" fmla="*/ 58 w 235"/>
              <a:gd name="T47" fmla="*/ 323 h 325"/>
              <a:gd name="T48" fmla="*/ 82 w 235"/>
              <a:gd name="T49" fmla="*/ 324 h 325"/>
              <a:gd name="T50" fmla="*/ 108 w 235"/>
              <a:gd name="T51" fmla="*/ 325 h 325"/>
              <a:gd name="T52" fmla="*/ 133 w 235"/>
              <a:gd name="T53" fmla="*/ 324 h 325"/>
              <a:gd name="T54" fmla="*/ 157 w 235"/>
              <a:gd name="T55" fmla="*/ 323 h 325"/>
              <a:gd name="T56" fmla="*/ 176 w 235"/>
              <a:gd name="T57" fmla="*/ 321 h 325"/>
              <a:gd name="T58" fmla="*/ 192 w 235"/>
              <a:gd name="T59" fmla="*/ 318 h 325"/>
              <a:gd name="T60" fmla="*/ 200 w 235"/>
              <a:gd name="T61" fmla="*/ 314 h 325"/>
              <a:gd name="T62" fmla="*/ 212 w 235"/>
              <a:gd name="T63" fmla="*/ 296 h 325"/>
              <a:gd name="T64" fmla="*/ 217 w 235"/>
              <a:gd name="T65" fmla="*/ 274 h 325"/>
              <a:gd name="T66" fmla="*/ 215 w 235"/>
              <a:gd name="T67" fmla="*/ 248 h 325"/>
              <a:gd name="T68" fmla="*/ 205 w 235"/>
              <a:gd name="T69" fmla="*/ 211 h 325"/>
              <a:gd name="T70" fmla="*/ 202 w 235"/>
              <a:gd name="T71" fmla="*/ 171 h 325"/>
              <a:gd name="T72" fmla="*/ 213 w 235"/>
              <a:gd name="T73" fmla="*/ 136 h 325"/>
              <a:gd name="T74" fmla="*/ 228 w 235"/>
              <a:gd name="T75" fmla="*/ 93 h 325"/>
              <a:gd name="T76" fmla="*/ 235 w 235"/>
              <a:gd name="T77" fmla="*/ 54 h 325"/>
              <a:gd name="T78" fmla="*/ 233 w 235"/>
              <a:gd name="T79" fmla="*/ 39 h 325"/>
              <a:gd name="T80" fmla="*/ 229 w 235"/>
              <a:gd name="T81" fmla="*/ 26 h 325"/>
              <a:gd name="T82" fmla="*/ 221 w 235"/>
              <a:gd name="T83" fmla="*/ 14 h 325"/>
              <a:gd name="T84" fmla="*/ 209 w 235"/>
              <a:gd name="T85" fmla="*/ 6 h 325"/>
              <a:gd name="T86" fmla="*/ 191 w 235"/>
              <a:gd name="T87" fmla="*/ 1 h 3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35" h="325">
                <a:moveTo>
                  <a:pt x="183" y="0"/>
                </a:moveTo>
                <a:lnTo>
                  <a:pt x="182" y="0"/>
                </a:lnTo>
                <a:lnTo>
                  <a:pt x="178" y="0"/>
                </a:lnTo>
                <a:lnTo>
                  <a:pt x="172" y="0"/>
                </a:lnTo>
                <a:lnTo>
                  <a:pt x="165" y="1"/>
                </a:lnTo>
                <a:lnTo>
                  <a:pt x="155" y="1"/>
                </a:lnTo>
                <a:lnTo>
                  <a:pt x="145" y="2"/>
                </a:lnTo>
                <a:lnTo>
                  <a:pt x="134" y="3"/>
                </a:lnTo>
                <a:lnTo>
                  <a:pt x="123" y="4"/>
                </a:lnTo>
                <a:lnTo>
                  <a:pt x="112" y="5"/>
                </a:lnTo>
                <a:lnTo>
                  <a:pt x="100" y="7"/>
                </a:lnTo>
                <a:lnTo>
                  <a:pt x="90" y="8"/>
                </a:lnTo>
                <a:lnTo>
                  <a:pt x="81" y="10"/>
                </a:lnTo>
                <a:lnTo>
                  <a:pt x="72" y="13"/>
                </a:lnTo>
                <a:lnTo>
                  <a:pt x="66" y="16"/>
                </a:lnTo>
                <a:lnTo>
                  <a:pt x="61" y="19"/>
                </a:lnTo>
                <a:lnTo>
                  <a:pt x="59" y="22"/>
                </a:lnTo>
                <a:lnTo>
                  <a:pt x="57" y="36"/>
                </a:lnTo>
                <a:lnTo>
                  <a:pt x="53" y="60"/>
                </a:lnTo>
                <a:lnTo>
                  <a:pt x="50" y="91"/>
                </a:lnTo>
                <a:lnTo>
                  <a:pt x="47" y="124"/>
                </a:lnTo>
                <a:lnTo>
                  <a:pt x="44" y="157"/>
                </a:lnTo>
                <a:lnTo>
                  <a:pt x="42" y="186"/>
                </a:lnTo>
                <a:lnTo>
                  <a:pt x="43" y="207"/>
                </a:lnTo>
                <a:lnTo>
                  <a:pt x="46" y="217"/>
                </a:lnTo>
                <a:lnTo>
                  <a:pt x="48" y="219"/>
                </a:lnTo>
                <a:lnTo>
                  <a:pt x="51" y="222"/>
                </a:lnTo>
                <a:lnTo>
                  <a:pt x="55" y="225"/>
                </a:lnTo>
                <a:lnTo>
                  <a:pt x="59" y="228"/>
                </a:lnTo>
                <a:lnTo>
                  <a:pt x="63" y="232"/>
                </a:lnTo>
                <a:lnTo>
                  <a:pt x="67" y="237"/>
                </a:lnTo>
                <a:lnTo>
                  <a:pt x="71" y="241"/>
                </a:lnTo>
                <a:lnTo>
                  <a:pt x="74" y="246"/>
                </a:lnTo>
                <a:lnTo>
                  <a:pt x="77" y="251"/>
                </a:lnTo>
                <a:lnTo>
                  <a:pt x="78" y="256"/>
                </a:lnTo>
                <a:lnTo>
                  <a:pt x="79" y="261"/>
                </a:lnTo>
                <a:lnTo>
                  <a:pt x="78" y="266"/>
                </a:lnTo>
                <a:lnTo>
                  <a:pt x="76" y="271"/>
                </a:lnTo>
                <a:lnTo>
                  <a:pt x="72" y="275"/>
                </a:lnTo>
                <a:lnTo>
                  <a:pt x="67" y="280"/>
                </a:lnTo>
                <a:lnTo>
                  <a:pt x="59" y="283"/>
                </a:lnTo>
                <a:lnTo>
                  <a:pt x="58" y="284"/>
                </a:lnTo>
                <a:lnTo>
                  <a:pt x="57" y="284"/>
                </a:lnTo>
                <a:lnTo>
                  <a:pt x="57" y="284"/>
                </a:lnTo>
                <a:lnTo>
                  <a:pt x="56" y="284"/>
                </a:lnTo>
                <a:lnTo>
                  <a:pt x="53" y="286"/>
                </a:lnTo>
                <a:lnTo>
                  <a:pt x="49" y="287"/>
                </a:lnTo>
                <a:lnTo>
                  <a:pt x="44" y="288"/>
                </a:lnTo>
                <a:lnTo>
                  <a:pt x="39" y="290"/>
                </a:lnTo>
                <a:lnTo>
                  <a:pt x="34" y="292"/>
                </a:lnTo>
                <a:lnTo>
                  <a:pt x="29" y="293"/>
                </a:lnTo>
                <a:lnTo>
                  <a:pt x="23" y="296"/>
                </a:lnTo>
                <a:lnTo>
                  <a:pt x="18" y="297"/>
                </a:lnTo>
                <a:lnTo>
                  <a:pt x="13" y="300"/>
                </a:lnTo>
                <a:lnTo>
                  <a:pt x="9" y="302"/>
                </a:lnTo>
                <a:lnTo>
                  <a:pt x="5" y="304"/>
                </a:lnTo>
                <a:lnTo>
                  <a:pt x="3" y="306"/>
                </a:lnTo>
                <a:lnTo>
                  <a:pt x="1" y="308"/>
                </a:lnTo>
                <a:lnTo>
                  <a:pt x="0" y="310"/>
                </a:lnTo>
                <a:lnTo>
                  <a:pt x="0" y="312"/>
                </a:lnTo>
                <a:lnTo>
                  <a:pt x="2" y="315"/>
                </a:lnTo>
                <a:lnTo>
                  <a:pt x="4" y="316"/>
                </a:lnTo>
                <a:lnTo>
                  <a:pt x="6" y="317"/>
                </a:lnTo>
                <a:lnTo>
                  <a:pt x="10" y="318"/>
                </a:lnTo>
                <a:lnTo>
                  <a:pt x="14" y="318"/>
                </a:lnTo>
                <a:lnTo>
                  <a:pt x="18" y="319"/>
                </a:lnTo>
                <a:lnTo>
                  <a:pt x="24" y="320"/>
                </a:lnTo>
                <a:lnTo>
                  <a:pt x="30" y="321"/>
                </a:lnTo>
                <a:lnTo>
                  <a:pt x="36" y="322"/>
                </a:lnTo>
                <a:lnTo>
                  <a:pt x="43" y="322"/>
                </a:lnTo>
                <a:lnTo>
                  <a:pt x="50" y="323"/>
                </a:lnTo>
                <a:lnTo>
                  <a:pt x="58" y="323"/>
                </a:lnTo>
                <a:lnTo>
                  <a:pt x="66" y="324"/>
                </a:lnTo>
                <a:lnTo>
                  <a:pt x="74" y="324"/>
                </a:lnTo>
                <a:lnTo>
                  <a:pt x="82" y="324"/>
                </a:lnTo>
                <a:lnTo>
                  <a:pt x="91" y="324"/>
                </a:lnTo>
                <a:lnTo>
                  <a:pt x="99" y="325"/>
                </a:lnTo>
                <a:lnTo>
                  <a:pt x="108" y="325"/>
                </a:lnTo>
                <a:lnTo>
                  <a:pt x="116" y="325"/>
                </a:lnTo>
                <a:lnTo>
                  <a:pt x="125" y="324"/>
                </a:lnTo>
                <a:lnTo>
                  <a:pt x="133" y="324"/>
                </a:lnTo>
                <a:lnTo>
                  <a:pt x="141" y="324"/>
                </a:lnTo>
                <a:lnTo>
                  <a:pt x="149" y="324"/>
                </a:lnTo>
                <a:lnTo>
                  <a:pt x="157" y="323"/>
                </a:lnTo>
                <a:lnTo>
                  <a:pt x="164" y="322"/>
                </a:lnTo>
                <a:lnTo>
                  <a:pt x="170" y="322"/>
                </a:lnTo>
                <a:lnTo>
                  <a:pt x="176" y="321"/>
                </a:lnTo>
                <a:lnTo>
                  <a:pt x="182" y="320"/>
                </a:lnTo>
                <a:lnTo>
                  <a:pt x="187" y="319"/>
                </a:lnTo>
                <a:lnTo>
                  <a:pt x="192" y="318"/>
                </a:lnTo>
                <a:lnTo>
                  <a:pt x="195" y="317"/>
                </a:lnTo>
                <a:lnTo>
                  <a:pt x="198" y="315"/>
                </a:lnTo>
                <a:lnTo>
                  <a:pt x="200" y="314"/>
                </a:lnTo>
                <a:lnTo>
                  <a:pt x="204" y="309"/>
                </a:lnTo>
                <a:lnTo>
                  <a:pt x="208" y="303"/>
                </a:lnTo>
                <a:lnTo>
                  <a:pt x="212" y="296"/>
                </a:lnTo>
                <a:lnTo>
                  <a:pt x="214" y="290"/>
                </a:lnTo>
                <a:lnTo>
                  <a:pt x="216" y="282"/>
                </a:lnTo>
                <a:lnTo>
                  <a:pt x="217" y="274"/>
                </a:lnTo>
                <a:lnTo>
                  <a:pt x="217" y="266"/>
                </a:lnTo>
                <a:lnTo>
                  <a:pt x="216" y="257"/>
                </a:lnTo>
                <a:lnTo>
                  <a:pt x="215" y="248"/>
                </a:lnTo>
                <a:lnTo>
                  <a:pt x="212" y="237"/>
                </a:lnTo>
                <a:lnTo>
                  <a:pt x="209" y="224"/>
                </a:lnTo>
                <a:lnTo>
                  <a:pt x="205" y="211"/>
                </a:lnTo>
                <a:lnTo>
                  <a:pt x="203" y="197"/>
                </a:lnTo>
                <a:lnTo>
                  <a:pt x="202" y="183"/>
                </a:lnTo>
                <a:lnTo>
                  <a:pt x="202" y="171"/>
                </a:lnTo>
                <a:lnTo>
                  <a:pt x="204" y="160"/>
                </a:lnTo>
                <a:lnTo>
                  <a:pt x="208" y="149"/>
                </a:lnTo>
                <a:lnTo>
                  <a:pt x="213" y="136"/>
                </a:lnTo>
                <a:lnTo>
                  <a:pt x="218" y="122"/>
                </a:lnTo>
                <a:lnTo>
                  <a:pt x="223" y="107"/>
                </a:lnTo>
                <a:lnTo>
                  <a:pt x="228" y="93"/>
                </a:lnTo>
                <a:lnTo>
                  <a:pt x="232" y="78"/>
                </a:lnTo>
                <a:lnTo>
                  <a:pt x="234" y="65"/>
                </a:lnTo>
                <a:lnTo>
                  <a:pt x="235" y="54"/>
                </a:lnTo>
                <a:lnTo>
                  <a:pt x="235" y="49"/>
                </a:lnTo>
                <a:lnTo>
                  <a:pt x="234" y="44"/>
                </a:lnTo>
                <a:lnTo>
                  <a:pt x="233" y="39"/>
                </a:lnTo>
                <a:lnTo>
                  <a:pt x="232" y="34"/>
                </a:lnTo>
                <a:lnTo>
                  <a:pt x="231" y="30"/>
                </a:lnTo>
                <a:lnTo>
                  <a:pt x="229" y="26"/>
                </a:lnTo>
                <a:lnTo>
                  <a:pt x="227" y="21"/>
                </a:lnTo>
                <a:lnTo>
                  <a:pt x="224" y="18"/>
                </a:lnTo>
                <a:lnTo>
                  <a:pt x="221" y="14"/>
                </a:lnTo>
                <a:lnTo>
                  <a:pt x="217" y="11"/>
                </a:lnTo>
                <a:lnTo>
                  <a:pt x="213" y="8"/>
                </a:lnTo>
                <a:lnTo>
                  <a:pt x="209" y="6"/>
                </a:lnTo>
                <a:lnTo>
                  <a:pt x="203" y="4"/>
                </a:lnTo>
                <a:lnTo>
                  <a:pt x="197" y="2"/>
                </a:lnTo>
                <a:lnTo>
                  <a:pt x="191" y="1"/>
                </a:lnTo>
                <a:lnTo>
                  <a:pt x="183" y="0"/>
                </a:lnTo>
                <a:close/>
              </a:path>
            </a:pathLst>
          </a:custGeom>
          <a:solidFill>
            <a:srgbClr val="E2D8D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5" name="Freeform 167"/>
          <p:cNvSpPr>
            <a:spLocks/>
          </p:cNvSpPr>
          <p:nvPr/>
        </p:nvSpPr>
        <p:spPr bwMode="auto">
          <a:xfrm>
            <a:off x="3484686" y="4955666"/>
            <a:ext cx="360363" cy="504825"/>
          </a:xfrm>
          <a:custGeom>
            <a:avLst/>
            <a:gdLst>
              <a:gd name="T0" fmla="*/ 176 w 227"/>
              <a:gd name="T1" fmla="*/ 0 h 318"/>
              <a:gd name="T2" fmla="*/ 167 w 227"/>
              <a:gd name="T3" fmla="*/ 0 h 318"/>
              <a:gd name="T4" fmla="*/ 150 w 227"/>
              <a:gd name="T5" fmla="*/ 1 h 318"/>
              <a:gd name="T6" fmla="*/ 130 w 227"/>
              <a:gd name="T7" fmla="*/ 3 h 318"/>
              <a:gd name="T8" fmla="*/ 108 w 227"/>
              <a:gd name="T9" fmla="*/ 5 h 318"/>
              <a:gd name="T10" fmla="*/ 87 w 227"/>
              <a:gd name="T11" fmla="*/ 8 h 318"/>
              <a:gd name="T12" fmla="*/ 70 w 227"/>
              <a:gd name="T13" fmla="*/ 13 h 318"/>
              <a:gd name="T14" fmla="*/ 60 w 227"/>
              <a:gd name="T15" fmla="*/ 19 h 318"/>
              <a:gd name="T16" fmla="*/ 55 w 227"/>
              <a:gd name="T17" fmla="*/ 35 h 318"/>
              <a:gd name="T18" fmla="*/ 49 w 227"/>
              <a:gd name="T19" fmla="*/ 89 h 318"/>
              <a:gd name="T20" fmla="*/ 43 w 227"/>
              <a:gd name="T21" fmla="*/ 154 h 318"/>
              <a:gd name="T22" fmla="*/ 42 w 227"/>
              <a:gd name="T23" fmla="*/ 203 h 318"/>
              <a:gd name="T24" fmla="*/ 47 w 227"/>
              <a:gd name="T25" fmla="*/ 214 h 318"/>
              <a:gd name="T26" fmla="*/ 54 w 227"/>
              <a:gd name="T27" fmla="*/ 220 h 318"/>
              <a:gd name="T28" fmla="*/ 62 w 227"/>
              <a:gd name="T29" fmla="*/ 227 h 318"/>
              <a:gd name="T30" fmla="*/ 69 w 227"/>
              <a:gd name="T31" fmla="*/ 236 h 318"/>
              <a:gd name="T32" fmla="*/ 74 w 227"/>
              <a:gd name="T33" fmla="*/ 246 h 318"/>
              <a:gd name="T34" fmla="*/ 77 w 227"/>
              <a:gd name="T35" fmla="*/ 256 h 318"/>
              <a:gd name="T36" fmla="*/ 74 w 227"/>
              <a:gd name="T37" fmla="*/ 266 h 318"/>
              <a:gd name="T38" fmla="*/ 65 w 227"/>
              <a:gd name="T39" fmla="*/ 274 h 318"/>
              <a:gd name="T40" fmla="*/ 57 w 227"/>
              <a:gd name="T41" fmla="*/ 278 h 318"/>
              <a:gd name="T42" fmla="*/ 56 w 227"/>
              <a:gd name="T43" fmla="*/ 279 h 318"/>
              <a:gd name="T44" fmla="*/ 52 w 227"/>
              <a:gd name="T45" fmla="*/ 280 h 318"/>
              <a:gd name="T46" fmla="*/ 43 w 227"/>
              <a:gd name="T47" fmla="*/ 283 h 318"/>
              <a:gd name="T48" fmla="*/ 33 w 227"/>
              <a:gd name="T49" fmla="*/ 286 h 318"/>
              <a:gd name="T50" fmla="*/ 23 w 227"/>
              <a:gd name="T51" fmla="*/ 290 h 318"/>
              <a:gd name="T52" fmla="*/ 13 w 227"/>
              <a:gd name="T53" fmla="*/ 294 h 318"/>
              <a:gd name="T54" fmla="*/ 6 w 227"/>
              <a:gd name="T55" fmla="*/ 298 h 318"/>
              <a:gd name="T56" fmla="*/ 1 w 227"/>
              <a:gd name="T57" fmla="*/ 302 h 318"/>
              <a:gd name="T58" fmla="*/ 1 w 227"/>
              <a:gd name="T59" fmla="*/ 307 h 318"/>
              <a:gd name="T60" fmla="*/ 6 w 227"/>
              <a:gd name="T61" fmla="*/ 311 h 318"/>
              <a:gd name="T62" fmla="*/ 23 w 227"/>
              <a:gd name="T63" fmla="*/ 314 h 318"/>
              <a:gd name="T64" fmla="*/ 49 w 227"/>
              <a:gd name="T65" fmla="*/ 316 h 318"/>
              <a:gd name="T66" fmla="*/ 80 w 227"/>
              <a:gd name="T67" fmla="*/ 318 h 318"/>
              <a:gd name="T68" fmla="*/ 113 w 227"/>
              <a:gd name="T69" fmla="*/ 318 h 318"/>
              <a:gd name="T70" fmla="*/ 145 w 227"/>
              <a:gd name="T71" fmla="*/ 316 h 318"/>
              <a:gd name="T72" fmla="*/ 171 w 227"/>
              <a:gd name="T73" fmla="*/ 314 h 318"/>
              <a:gd name="T74" fmla="*/ 189 w 227"/>
              <a:gd name="T75" fmla="*/ 310 h 318"/>
              <a:gd name="T76" fmla="*/ 198 w 227"/>
              <a:gd name="T77" fmla="*/ 303 h 318"/>
              <a:gd name="T78" fmla="*/ 205 w 227"/>
              <a:gd name="T79" fmla="*/ 291 h 318"/>
              <a:gd name="T80" fmla="*/ 209 w 227"/>
              <a:gd name="T81" fmla="*/ 277 h 318"/>
              <a:gd name="T82" fmla="*/ 210 w 227"/>
              <a:gd name="T83" fmla="*/ 261 h 318"/>
              <a:gd name="T84" fmla="*/ 208 w 227"/>
              <a:gd name="T85" fmla="*/ 243 h 318"/>
              <a:gd name="T86" fmla="*/ 202 w 227"/>
              <a:gd name="T87" fmla="*/ 220 h 318"/>
              <a:gd name="T88" fmla="*/ 197 w 227"/>
              <a:gd name="T89" fmla="*/ 194 h 318"/>
              <a:gd name="T90" fmla="*/ 196 w 227"/>
              <a:gd name="T91" fmla="*/ 169 h 318"/>
              <a:gd name="T92" fmla="*/ 201 w 227"/>
              <a:gd name="T93" fmla="*/ 147 h 318"/>
              <a:gd name="T94" fmla="*/ 210 w 227"/>
              <a:gd name="T95" fmla="*/ 120 h 318"/>
              <a:gd name="T96" fmla="*/ 220 w 227"/>
              <a:gd name="T97" fmla="*/ 91 h 318"/>
              <a:gd name="T98" fmla="*/ 226 w 227"/>
              <a:gd name="T99" fmla="*/ 64 h 318"/>
              <a:gd name="T100" fmla="*/ 227 w 227"/>
              <a:gd name="T101" fmla="*/ 48 h 318"/>
              <a:gd name="T102" fmla="*/ 226 w 227"/>
              <a:gd name="T103" fmla="*/ 38 h 318"/>
              <a:gd name="T104" fmla="*/ 223 w 227"/>
              <a:gd name="T105" fmla="*/ 29 h 318"/>
              <a:gd name="T106" fmla="*/ 219 w 227"/>
              <a:gd name="T107" fmla="*/ 21 h 318"/>
              <a:gd name="T108" fmla="*/ 213 w 227"/>
              <a:gd name="T109" fmla="*/ 14 h 318"/>
              <a:gd name="T110" fmla="*/ 206 w 227"/>
              <a:gd name="T111" fmla="*/ 8 h 318"/>
              <a:gd name="T112" fmla="*/ 196 w 227"/>
              <a:gd name="T113" fmla="*/ 4 h 318"/>
              <a:gd name="T114" fmla="*/ 184 w 227"/>
              <a:gd name="T115" fmla="*/ 1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27" h="318">
                <a:moveTo>
                  <a:pt x="177" y="0"/>
                </a:moveTo>
                <a:lnTo>
                  <a:pt x="176" y="0"/>
                </a:lnTo>
                <a:lnTo>
                  <a:pt x="172" y="0"/>
                </a:lnTo>
                <a:lnTo>
                  <a:pt x="167" y="0"/>
                </a:lnTo>
                <a:lnTo>
                  <a:pt x="159" y="1"/>
                </a:lnTo>
                <a:lnTo>
                  <a:pt x="150" y="1"/>
                </a:lnTo>
                <a:lnTo>
                  <a:pt x="140" y="2"/>
                </a:lnTo>
                <a:lnTo>
                  <a:pt x="130" y="3"/>
                </a:lnTo>
                <a:lnTo>
                  <a:pt x="119" y="4"/>
                </a:lnTo>
                <a:lnTo>
                  <a:pt x="108" y="5"/>
                </a:lnTo>
                <a:lnTo>
                  <a:pt x="97" y="6"/>
                </a:lnTo>
                <a:lnTo>
                  <a:pt x="87" y="8"/>
                </a:lnTo>
                <a:lnTo>
                  <a:pt x="78" y="10"/>
                </a:lnTo>
                <a:lnTo>
                  <a:pt x="70" y="13"/>
                </a:lnTo>
                <a:lnTo>
                  <a:pt x="64" y="15"/>
                </a:lnTo>
                <a:lnTo>
                  <a:pt x="60" y="19"/>
                </a:lnTo>
                <a:lnTo>
                  <a:pt x="57" y="22"/>
                </a:lnTo>
                <a:lnTo>
                  <a:pt x="55" y="35"/>
                </a:lnTo>
                <a:lnTo>
                  <a:pt x="52" y="59"/>
                </a:lnTo>
                <a:lnTo>
                  <a:pt x="49" y="89"/>
                </a:lnTo>
                <a:lnTo>
                  <a:pt x="45" y="122"/>
                </a:lnTo>
                <a:lnTo>
                  <a:pt x="43" y="154"/>
                </a:lnTo>
                <a:lnTo>
                  <a:pt x="42" y="182"/>
                </a:lnTo>
                <a:lnTo>
                  <a:pt x="42" y="203"/>
                </a:lnTo>
                <a:lnTo>
                  <a:pt x="45" y="213"/>
                </a:lnTo>
                <a:lnTo>
                  <a:pt x="47" y="214"/>
                </a:lnTo>
                <a:lnTo>
                  <a:pt x="50" y="217"/>
                </a:lnTo>
                <a:lnTo>
                  <a:pt x="54" y="220"/>
                </a:lnTo>
                <a:lnTo>
                  <a:pt x="58" y="224"/>
                </a:lnTo>
                <a:lnTo>
                  <a:pt x="62" y="227"/>
                </a:lnTo>
                <a:lnTo>
                  <a:pt x="65" y="232"/>
                </a:lnTo>
                <a:lnTo>
                  <a:pt x="69" y="236"/>
                </a:lnTo>
                <a:lnTo>
                  <a:pt x="72" y="241"/>
                </a:lnTo>
                <a:lnTo>
                  <a:pt x="74" y="246"/>
                </a:lnTo>
                <a:lnTo>
                  <a:pt x="76" y="251"/>
                </a:lnTo>
                <a:lnTo>
                  <a:pt x="77" y="256"/>
                </a:lnTo>
                <a:lnTo>
                  <a:pt x="76" y="261"/>
                </a:lnTo>
                <a:lnTo>
                  <a:pt x="74" y="266"/>
                </a:lnTo>
                <a:lnTo>
                  <a:pt x="70" y="270"/>
                </a:lnTo>
                <a:lnTo>
                  <a:pt x="65" y="274"/>
                </a:lnTo>
                <a:lnTo>
                  <a:pt x="57" y="278"/>
                </a:lnTo>
                <a:lnTo>
                  <a:pt x="57" y="278"/>
                </a:lnTo>
                <a:lnTo>
                  <a:pt x="56" y="278"/>
                </a:lnTo>
                <a:lnTo>
                  <a:pt x="56" y="279"/>
                </a:lnTo>
                <a:lnTo>
                  <a:pt x="55" y="279"/>
                </a:lnTo>
                <a:lnTo>
                  <a:pt x="52" y="280"/>
                </a:lnTo>
                <a:lnTo>
                  <a:pt x="48" y="282"/>
                </a:lnTo>
                <a:lnTo>
                  <a:pt x="43" y="283"/>
                </a:lnTo>
                <a:lnTo>
                  <a:pt x="39" y="285"/>
                </a:lnTo>
                <a:lnTo>
                  <a:pt x="33" y="286"/>
                </a:lnTo>
                <a:lnTo>
                  <a:pt x="28" y="288"/>
                </a:lnTo>
                <a:lnTo>
                  <a:pt x="23" y="290"/>
                </a:lnTo>
                <a:lnTo>
                  <a:pt x="18" y="292"/>
                </a:lnTo>
                <a:lnTo>
                  <a:pt x="13" y="294"/>
                </a:lnTo>
                <a:lnTo>
                  <a:pt x="9" y="296"/>
                </a:lnTo>
                <a:lnTo>
                  <a:pt x="6" y="298"/>
                </a:lnTo>
                <a:lnTo>
                  <a:pt x="3" y="300"/>
                </a:lnTo>
                <a:lnTo>
                  <a:pt x="1" y="302"/>
                </a:lnTo>
                <a:lnTo>
                  <a:pt x="0" y="305"/>
                </a:lnTo>
                <a:lnTo>
                  <a:pt x="1" y="307"/>
                </a:lnTo>
                <a:lnTo>
                  <a:pt x="2" y="309"/>
                </a:lnTo>
                <a:lnTo>
                  <a:pt x="6" y="311"/>
                </a:lnTo>
                <a:lnTo>
                  <a:pt x="13" y="313"/>
                </a:lnTo>
                <a:lnTo>
                  <a:pt x="23" y="314"/>
                </a:lnTo>
                <a:lnTo>
                  <a:pt x="35" y="316"/>
                </a:lnTo>
                <a:lnTo>
                  <a:pt x="49" y="316"/>
                </a:lnTo>
                <a:lnTo>
                  <a:pt x="64" y="317"/>
                </a:lnTo>
                <a:lnTo>
                  <a:pt x="80" y="318"/>
                </a:lnTo>
                <a:lnTo>
                  <a:pt x="97" y="318"/>
                </a:lnTo>
                <a:lnTo>
                  <a:pt x="113" y="318"/>
                </a:lnTo>
                <a:lnTo>
                  <a:pt x="129" y="317"/>
                </a:lnTo>
                <a:lnTo>
                  <a:pt x="145" y="316"/>
                </a:lnTo>
                <a:lnTo>
                  <a:pt x="159" y="315"/>
                </a:lnTo>
                <a:lnTo>
                  <a:pt x="171" y="314"/>
                </a:lnTo>
                <a:lnTo>
                  <a:pt x="181" y="312"/>
                </a:lnTo>
                <a:lnTo>
                  <a:pt x="189" y="310"/>
                </a:lnTo>
                <a:lnTo>
                  <a:pt x="193" y="308"/>
                </a:lnTo>
                <a:lnTo>
                  <a:pt x="198" y="303"/>
                </a:lnTo>
                <a:lnTo>
                  <a:pt x="201" y="298"/>
                </a:lnTo>
                <a:lnTo>
                  <a:pt x="205" y="291"/>
                </a:lnTo>
                <a:lnTo>
                  <a:pt x="207" y="284"/>
                </a:lnTo>
                <a:lnTo>
                  <a:pt x="209" y="277"/>
                </a:lnTo>
                <a:lnTo>
                  <a:pt x="210" y="269"/>
                </a:lnTo>
                <a:lnTo>
                  <a:pt x="210" y="261"/>
                </a:lnTo>
                <a:lnTo>
                  <a:pt x="209" y="253"/>
                </a:lnTo>
                <a:lnTo>
                  <a:pt x="208" y="243"/>
                </a:lnTo>
                <a:lnTo>
                  <a:pt x="205" y="233"/>
                </a:lnTo>
                <a:lnTo>
                  <a:pt x="202" y="220"/>
                </a:lnTo>
                <a:lnTo>
                  <a:pt x="199" y="207"/>
                </a:lnTo>
                <a:lnTo>
                  <a:pt x="197" y="194"/>
                </a:lnTo>
                <a:lnTo>
                  <a:pt x="196" y="181"/>
                </a:lnTo>
                <a:lnTo>
                  <a:pt x="196" y="169"/>
                </a:lnTo>
                <a:lnTo>
                  <a:pt x="198" y="157"/>
                </a:lnTo>
                <a:lnTo>
                  <a:pt x="201" y="147"/>
                </a:lnTo>
                <a:lnTo>
                  <a:pt x="205" y="134"/>
                </a:lnTo>
                <a:lnTo>
                  <a:pt x="210" y="120"/>
                </a:lnTo>
                <a:lnTo>
                  <a:pt x="215" y="105"/>
                </a:lnTo>
                <a:lnTo>
                  <a:pt x="220" y="91"/>
                </a:lnTo>
                <a:lnTo>
                  <a:pt x="224" y="77"/>
                </a:lnTo>
                <a:lnTo>
                  <a:pt x="226" y="64"/>
                </a:lnTo>
                <a:lnTo>
                  <a:pt x="227" y="53"/>
                </a:lnTo>
                <a:lnTo>
                  <a:pt x="227" y="48"/>
                </a:lnTo>
                <a:lnTo>
                  <a:pt x="226" y="43"/>
                </a:lnTo>
                <a:lnTo>
                  <a:pt x="226" y="38"/>
                </a:lnTo>
                <a:lnTo>
                  <a:pt x="224" y="34"/>
                </a:lnTo>
                <a:lnTo>
                  <a:pt x="223" y="29"/>
                </a:lnTo>
                <a:lnTo>
                  <a:pt x="221" y="25"/>
                </a:lnTo>
                <a:lnTo>
                  <a:pt x="219" y="21"/>
                </a:lnTo>
                <a:lnTo>
                  <a:pt x="216" y="18"/>
                </a:lnTo>
                <a:lnTo>
                  <a:pt x="213" y="14"/>
                </a:lnTo>
                <a:lnTo>
                  <a:pt x="210" y="11"/>
                </a:lnTo>
                <a:lnTo>
                  <a:pt x="206" y="8"/>
                </a:lnTo>
                <a:lnTo>
                  <a:pt x="201" y="5"/>
                </a:lnTo>
                <a:lnTo>
                  <a:pt x="196" y="4"/>
                </a:lnTo>
                <a:lnTo>
                  <a:pt x="191" y="2"/>
                </a:lnTo>
                <a:lnTo>
                  <a:pt x="184" y="1"/>
                </a:lnTo>
                <a:lnTo>
                  <a:pt x="177" y="0"/>
                </a:lnTo>
                <a:close/>
              </a:path>
            </a:pathLst>
          </a:custGeom>
          <a:solidFill>
            <a:srgbClr val="DDD3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6" name="Freeform 168"/>
          <p:cNvSpPr>
            <a:spLocks/>
          </p:cNvSpPr>
          <p:nvPr/>
        </p:nvSpPr>
        <p:spPr bwMode="auto">
          <a:xfrm>
            <a:off x="3491036" y="4963603"/>
            <a:ext cx="347663" cy="493713"/>
          </a:xfrm>
          <a:custGeom>
            <a:avLst/>
            <a:gdLst>
              <a:gd name="T0" fmla="*/ 170 w 219"/>
              <a:gd name="T1" fmla="*/ 0 h 311"/>
              <a:gd name="T2" fmla="*/ 161 w 219"/>
              <a:gd name="T3" fmla="*/ 1 h 311"/>
              <a:gd name="T4" fmla="*/ 145 w 219"/>
              <a:gd name="T5" fmla="*/ 2 h 311"/>
              <a:gd name="T6" fmla="*/ 125 w 219"/>
              <a:gd name="T7" fmla="*/ 3 h 311"/>
              <a:gd name="T8" fmla="*/ 104 w 219"/>
              <a:gd name="T9" fmla="*/ 5 h 311"/>
              <a:gd name="T10" fmla="*/ 84 w 219"/>
              <a:gd name="T11" fmla="*/ 8 h 311"/>
              <a:gd name="T12" fmla="*/ 68 w 219"/>
              <a:gd name="T13" fmla="*/ 13 h 311"/>
              <a:gd name="T14" fmla="*/ 57 w 219"/>
              <a:gd name="T15" fmla="*/ 19 h 311"/>
              <a:gd name="T16" fmla="*/ 53 w 219"/>
              <a:gd name="T17" fmla="*/ 35 h 311"/>
              <a:gd name="T18" fmla="*/ 47 w 219"/>
              <a:gd name="T19" fmla="*/ 87 h 311"/>
              <a:gd name="T20" fmla="*/ 42 w 219"/>
              <a:gd name="T21" fmla="*/ 151 h 311"/>
              <a:gd name="T22" fmla="*/ 42 w 219"/>
              <a:gd name="T23" fmla="*/ 199 h 311"/>
              <a:gd name="T24" fmla="*/ 47 w 219"/>
              <a:gd name="T25" fmla="*/ 210 h 311"/>
              <a:gd name="T26" fmla="*/ 53 w 219"/>
              <a:gd name="T27" fmla="*/ 215 h 311"/>
              <a:gd name="T28" fmla="*/ 61 w 219"/>
              <a:gd name="T29" fmla="*/ 223 h 311"/>
              <a:gd name="T30" fmla="*/ 68 w 219"/>
              <a:gd name="T31" fmla="*/ 232 h 311"/>
              <a:gd name="T32" fmla="*/ 73 w 219"/>
              <a:gd name="T33" fmla="*/ 242 h 311"/>
              <a:gd name="T34" fmla="*/ 74 w 219"/>
              <a:gd name="T35" fmla="*/ 252 h 311"/>
              <a:gd name="T36" fmla="*/ 71 w 219"/>
              <a:gd name="T37" fmla="*/ 262 h 311"/>
              <a:gd name="T38" fmla="*/ 61 w 219"/>
              <a:gd name="T39" fmla="*/ 270 h 311"/>
              <a:gd name="T40" fmla="*/ 50 w 219"/>
              <a:gd name="T41" fmla="*/ 275 h 311"/>
              <a:gd name="T42" fmla="*/ 42 w 219"/>
              <a:gd name="T43" fmla="*/ 278 h 311"/>
              <a:gd name="T44" fmla="*/ 33 w 219"/>
              <a:gd name="T45" fmla="*/ 281 h 311"/>
              <a:gd name="T46" fmla="*/ 22 w 219"/>
              <a:gd name="T47" fmla="*/ 285 h 311"/>
              <a:gd name="T48" fmla="*/ 13 w 219"/>
              <a:gd name="T49" fmla="*/ 289 h 311"/>
              <a:gd name="T50" fmla="*/ 6 w 219"/>
              <a:gd name="T51" fmla="*/ 293 h 311"/>
              <a:gd name="T52" fmla="*/ 1 w 219"/>
              <a:gd name="T53" fmla="*/ 297 h 311"/>
              <a:gd name="T54" fmla="*/ 1 w 219"/>
              <a:gd name="T55" fmla="*/ 301 h 311"/>
              <a:gd name="T56" fmla="*/ 6 w 219"/>
              <a:gd name="T57" fmla="*/ 305 h 311"/>
              <a:gd name="T58" fmla="*/ 23 w 219"/>
              <a:gd name="T59" fmla="*/ 308 h 311"/>
              <a:gd name="T60" fmla="*/ 48 w 219"/>
              <a:gd name="T61" fmla="*/ 310 h 311"/>
              <a:gd name="T62" fmla="*/ 78 w 219"/>
              <a:gd name="T63" fmla="*/ 311 h 311"/>
              <a:gd name="T64" fmla="*/ 110 w 219"/>
              <a:gd name="T65" fmla="*/ 310 h 311"/>
              <a:gd name="T66" fmla="*/ 141 w 219"/>
              <a:gd name="T67" fmla="*/ 309 h 311"/>
              <a:gd name="T68" fmla="*/ 166 w 219"/>
              <a:gd name="T69" fmla="*/ 307 h 311"/>
              <a:gd name="T70" fmla="*/ 183 w 219"/>
              <a:gd name="T71" fmla="*/ 304 h 311"/>
              <a:gd name="T72" fmla="*/ 191 w 219"/>
              <a:gd name="T73" fmla="*/ 298 h 311"/>
              <a:gd name="T74" fmla="*/ 197 w 219"/>
              <a:gd name="T75" fmla="*/ 286 h 311"/>
              <a:gd name="T76" fmla="*/ 201 w 219"/>
              <a:gd name="T77" fmla="*/ 272 h 311"/>
              <a:gd name="T78" fmla="*/ 202 w 219"/>
              <a:gd name="T79" fmla="*/ 256 h 311"/>
              <a:gd name="T80" fmla="*/ 200 w 219"/>
              <a:gd name="T81" fmla="*/ 239 h 311"/>
              <a:gd name="T82" fmla="*/ 195 w 219"/>
              <a:gd name="T83" fmla="*/ 216 h 311"/>
              <a:gd name="T84" fmla="*/ 191 w 219"/>
              <a:gd name="T85" fmla="*/ 191 h 311"/>
              <a:gd name="T86" fmla="*/ 189 w 219"/>
              <a:gd name="T87" fmla="*/ 166 h 311"/>
              <a:gd name="T88" fmla="*/ 193 w 219"/>
              <a:gd name="T89" fmla="*/ 144 h 311"/>
              <a:gd name="T90" fmla="*/ 202 w 219"/>
              <a:gd name="T91" fmla="*/ 118 h 311"/>
              <a:gd name="T92" fmla="*/ 212 w 219"/>
              <a:gd name="T93" fmla="*/ 89 h 311"/>
              <a:gd name="T94" fmla="*/ 218 w 219"/>
              <a:gd name="T95" fmla="*/ 63 h 311"/>
              <a:gd name="T96" fmla="*/ 218 w 219"/>
              <a:gd name="T97" fmla="*/ 43 h 311"/>
              <a:gd name="T98" fmla="*/ 214 w 219"/>
              <a:gd name="T99" fmla="*/ 25 h 311"/>
              <a:gd name="T100" fmla="*/ 203 w 219"/>
              <a:gd name="T101" fmla="*/ 11 h 311"/>
              <a:gd name="T102" fmla="*/ 184 w 219"/>
              <a:gd name="T103" fmla="*/ 2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19" h="311">
                <a:moveTo>
                  <a:pt x="171" y="0"/>
                </a:moveTo>
                <a:lnTo>
                  <a:pt x="170" y="0"/>
                </a:lnTo>
                <a:lnTo>
                  <a:pt x="166" y="0"/>
                </a:lnTo>
                <a:lnTo>
                  <a:pt x="161" y="1"/>
                </a:lnTo>
                <a:lnTo>
                  <a:pt x="153" y="1"/>
                </a:lnTo>
                <a:lnTo>
                  <a:pt x="145" y="2"/>
                </a:lnTo>
                <a:lnTo>
                  <a:pt x="135" y="2"/>
                </a:lnTo>
                <a:lnTo>
                  <a:pt x="125" y="3"/>
                </a:lnTo>
                <a:lnTo>
                  <a:pt x="115" y="4"/>
                </a:lnTo>
                <a:lnTo>
                  <a:pt x="104" y="5"/>
                </a:lnTo>
                <a:lnTo>
                  <a:pt x="94" y="7"/>
                </a:lnTo>
                <a:lnTo>
                  <a:pt x="84" y="8"/>
                </a:lnTo>
                <a:lnTo>
                  <a:pt x="75" y="10"/>
                </a:lnTo>
                <a:lnTo>
                  <a:pt x="68" y="13"/>
                </a:lnTo>
                <a:lnTo>
                  <a:pt x="62" y="16"/>
                </a:lnTo>
                <a:lnTo>
                  <a:pt x="57" y="19"/>
                </a:lnTo>
                <a:lnTo>
                  <a:pt x="56" y="22"/>
                </a:lnTo>
                <a:lnTo>
                  <a:pt x="53" y="35"/>
                </a:lnTo>
                <a:lnTo>
                  <a:pt x="50" y="58"/>
                </a:lnTo>
                <a:lnTo>
                  <a:pt x="47" y="87"/>
                </a:lnTo>
                <a:lnTo>
                  <a:pt x="44" y="119"/>
                </a:lnTo>
                <a:lnTo>
                  <a:pt x="42" y="151"/>
                </a:lnTo>
                <a:lnTo>
                  <a:pt x="41" y="178"/>
                </a:lnTo>
                <a:lnTo>
                  <a:pt x="42" y="199"/>
                </a:lnTo>
                <a:lnTo>
                  <a:pt x="44" y="208"/>
                </a:lnTo>
                <a:lnTo>
                  <a:pt x="47" y="210"/>
                </a:lnTo>
                <a:lnTo>
                  <a:pt x="50" y="212"/>
                </a:lnTo>
                <a:lnTo>
                  <a:pt x="53" y="215"/>
                </a:lnTo>
                <a:lnTo>
                  <a:pt x="57" y="219"/>
                </a:lnTo>
                <a:lnTo>
                  <a:pt x="61" y="223"/>
                </a:lnTo>
                <a:lnTo>
                  <a:pt x="64" y="227"/>
                </a:lnTo>
                <a:lnTo>
                  <a:pt x="68" y="232"/>
                </a:lnTo>
                <a:lnTo>
                  <a:pt x="70" y="237"/>
                </a:lnTo>
                <a:lnTo>
                  <a:pt x="73" y="242"/>
                </a:lnTo>
                <a:lnTo>
                  <a:pt x="74" y="247"/>
                </a:lnTo>
                <a:lnTo>
                  <a:pt x="74" y="252"/>
                </a:lnTo>
                <a:lnTo>
                  <a:pt x="73" y="257"/>
                </a:lnTo>
                <a:lnTo>
                  <a:pt x="71" y="262"/>
                </a:lnTo>
                <a:lnTo>
                  <a:pt x="67" y="266"/>
                </a:lnTo>
                <a:lnTo>
                  <a:pt x="61" y="270"/>
                </a:lnTo>
                <a:lnTo>
                  <a:pt x="53" y="274"/>
                </a:lnTo>
                <a:lnTo>
                  <a:pt x="50" y="275"/>
                </a:lnTo>
                <a:lnTo>
                  <a:pt x="46" y="277"/>
                </a:lnTo>
                <a:lnTo>
                  <a:pt x="42" y="278"/>
                </a:lnTo>
                <a:lnTo>
                  <a:pt x="38" y="279"/>
                </a:lnTo>
                <a:lnTo>
                  <a:pt x="33" y="281"/>
                </a:lnTo>
                <a:lnTo>
                  <a:pt x="28" y="283"/>
                </a:lnTo>
                <a:lnTo>
                  <a:pt x="22" y="285"/>
                </a:lnTo>
                <a:lnTo>
                  <a:pt x="18" y="286"/>
                </a:lnTo>
                <a:lnTo>
                  <a:pt x="13" y="289"/>
                </a:lnTo>
                <a:lnTo>
                  <a:pt x="9" y="290"/>
                </a:lnTo>
                <a:lnTo>
                  <a:pt x="6" y="293"/>
                </a:lnTo>
                <a:lnTo>
                  <a:pt x="3" y="295"/>
                </a:lnTo>
                <a:lnTo>
                  <a:pt x="1" y="297"/>
                </a:lnTo>
                <a:lnTo>
                  <a:pt x="0" y="299"/>
                </a:lnTo>
                <a:lnTo>
                  <a:pt x="1" y="301"/>
                </a:lnTo>
                <a:lnTo>
                  <a:pt x="2" y="303"/>
                </a:lnTo>
                <a:lnTo>
                  <a:pt x="6" y="305"/>
                </a:lnTo>
                <a:lnTo>
                  <a:pt x="13" y="307"/>
                </a:lnTo>
                <a:lnTo>
                  <a:pt x="23" y="308"/>
                </a:lnTo>
                <a:lnTo>
                  <a:pt x="35" y="309"/>
                </a:lnTo>
                <a:lnTo>
                  <a:pt x="48" y="310"/>
                </a:lnTo>
                <a:lnTo>
                  <a:pt x="63" y="311"/>
                </a:lnTo>
                <a:lnTo>
                  <a:pt x="78" y="311"/>
                </a:lnTo>
                <a:lnTo>
                  <a:pt x="94" y="311"/>
                </a:lnTo>
                <a:lnTo>
                  <a:pt x="110" y="310"/>
                </a:lnTo>
                <a:lnTo>
                  <a:pt x="126" y="310"/>
                </a:lnTo>
                <a:lnTo>
                  <a:pt x="141" y="309"/>
                </a:lnTo>
                <a:lnTo>
                  <a:pt x="154" y="308"/>
                </a:lnTo>
                <a:lnTo>
                  <a:pt x="166" y="307"/>
                </a:lnTo>
                <a:lnTo>
                  <a:pt x="176" y="305"/>
                </a:lnTo>
                <a:lnTo>
                  <a:pt x="183" y="304"/>
                </a:lnTo>
                <a:lnTo>
                  <a:pt x="187" y="302"/>
                </a:lnTo>
                <a:lnTo>
                  <a:pt x="191" y="298"/>
                </a:lnTo>
                <a:lnTo>
                  <a:pt x="194" y="293"/>
                </a:lnTo>
                <a:lnTo>
                  <a:pt x="197" y="286"/>
                </a:lnTo>
                <a:lnTo>
                  <a:pt x="200" y="279"/>
                </a:lnTo>
                <a:lnTo>
                  <a:pt x="201" y="272"/>
                </a:lnTo>
                <a:lnTo>
                  <a:pt x="202" y="264"/>
                </a:lnTo>
                <a:lnTo>
                  <a:pt x="202" y="256"/>
                </a:lnTo>
                <a:lnTo>
                  <a:pt x="202" y="248"/>
                </a:lnTo>
                <a:lnTo>
                  <a:pt x="200" y="239"/>
                </a:lnTo>
                <a:lnTo>
                  <a:pt x="198" y="228"/>
                </a:lnTo>
                <a:lnTo>
                  <a:pt x="195" y="216"/>
                </a:lnTo>
                <a:lnTo>
                  <a:pt x="193" y="204"/>
                </a:lnTo>
                <a:lnTo>
                  <a:pt x="191" y="191"/>
                </a:lnTo>
                <a:lnTo>
                  <a:pt x="190" y="178"/>
                </a:lnTo>
                <a:lnTo>
                  <a:pt x="189" y="166"/>
                </a:lnTo>
                <a:lnTo>
                  <a:pt x="190" y="155"/>
                </a:lnTo>
                <a:lnTo>
                  <a:pt x="193" y="144"/>
                </a:lnTo>
                <a:lnTo>
                  <a:pt x="197" y="132"/>
                </a:lnTo>
                <a:lnTo>
                  <a:pt x="202" y="118"/>
                </a:lnTo>
                <a:lnTo>
                  <a:pt x="207" y="104"/>
                </a:lnTo>
                <a:lnTo>
                  <a:pt x="212" y="89"/>
                </a:lnTo>
                <a:lnTo>
                  <a:pt x="216" y="75"/>
                </a:lnTo>
                <a:lnTo>
                  <a:pt x="218" y="63"/>
                </a:lnTo>
                <a:lnTo>
                  <a:pt x="219" y="52"/>
                </a:lnTo>
                <a:lnTo>
                  <a:pt x="218" y="43"/>
                </a:lnTo>
                <a:lnTo>
                  <a:pt x="217" y="33"/>
                </a:lnTo>
                <a:lnTo>
                  <a:pt x="214" y="25"/>
                </a:lnTo>
                <a:lnTo>
                  <a:pt x="209" y="17"/>
                </a:lnTo>
                <a:lnTo>
                  <a:pt x="203" y="11"/>
                </a:lnTo>
                <a:lnTo>
                  <a:pt x="194" y="6"/>
                </a:lnTo>
                <a:lnTo>
                  <a:pt x="184" y="2"/>
                </a:lnTo>
                <a:lnTo>
                  <a:pt x="171" y="0"/>
                </a:lnTo>
                <a:close/>
              </a:path>
            </a:pathLst>
          </a:custGeom>
          <a:solidFill>
            <a:srgbClr val="D8CCC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7" name="Freeform 169"/>
          <p:cNvSpPr>
            <a:spLocks/>
          </p:cNvSpPr>
          <p:nvPr/>
        </p:nvSpPr>
        <p:spPr bwMode="auto">
          <a:xfrm>
            <a:off x="3462461" y="5304916"/>
            <a:ext cx="101600" cy="92075"/>
          </a:xfrm>
          <a:custGeom>
            <a:avLst/>
            <a:gdLst>
              <a:gd name="T0" fmla="*/ 1 w 64"/>
              <a:gd name="T1" fmla="*/ 44 h 58"/>
              <a:gd name="T2" fmla="*/ 1 w 64"/>
              <a:gd name="T3" fmla="*/ 45 h 58"/>
              <a:gd name="T4" fmla="*/ 3 w 64"/>
              <a:gd name="T5" fmla="*/ 48 h 58"/>
              <a:gd name="T6" fmla="*/ 7 w 64"/>
              <a:gd name="T7" fmla="*/ 52 h 58"/>
              <a:gd name="T8" fmla="*/ 12 w 64"/>
              <a:gd name="T9" fmla="*/ 55 h 58"/>
              <a:gd name="T10" fmla="*/ 17 w 64"/>
              <a:gd name="T11" fmla="*/ 57 h 58"/>
              <a:gd name="T12" fmla="*/ 24 w 64"/>
              <a:gd name="T13" fmla="*/ 58 h 58"/>
              <a:gd name="T14" fmla="*/ 32 w 64"/>
              <a:gd name="T15" fmla="*/ 55 h 58"/>
              <a:gd name="T16" fmla="*/ 40 w 64"/>
              <a:gd name="T17" fmla="*/ 48 h 58"/>
              <a:gd name="T18" fmla="*/ 48 w 64"/>
              <a:gd name="T19" fmla="*/ 39 h 58"/>
              <a:gd name="T20" fmla="*/ 55 w 64"/>
              <a:gd name="T21" fmla="*/ 30 h 58"/>
              <a:gd name="T22" fmla="*/ 60 w 64"/>
              <a:gd name="T23" fmla="*/ 22 h 58"/>
              <a:gd name="T24" fmla="*/ 63 w 64"/>
              <a:gd name="T25" fmla="*/ 15 h 58"/>
              <a:gd name="T26" fmla="*/ 64 w 64"/>
              <a:gd name="T27" fmla="*/ 9 h 58"/>
              <a:gd name="T28" fmla="*/ 63 w 64"/>
              <a:gd name="T29" fmla="*/ 4 h 58"/>
              <a:gd name="T30" fmla="*/ 59 w 64"/>
              <a:gd name="T31" fmla="*/ 1 h 58"/>
              <a:gd name="T32" fmla="*/ 53 w 64"/>
              <a:gd name="T33" fmla="*/ 0 h 58"/>
              <a:gd name="T34" fmla="*/ 49 w 64"/>
              <a:gd name="T35" fmla="*/ 0 h 58"/>
              <a:gd name="T36" fmla="*/ 44 w 64"/>
              <a:gd name="T37" fmla="*/ 1 h 58"/>
              <a:gd name="T38" fmla="*/ 39 w 64"/>
              <a:gd name="T39" fmla="*/ 1 h 58"/>
              <a:gd name="T40" fmla="*/ 35 w 64"/>
              <a:gd name="T41" fmla="*/ 3 h 58"/>
              <a:gd name="T42" fmla="*/ 30 w 64"/>
              <a:gd name="T43" fmla="*/ 5 h 58"/>
              <a:gd name="T44" fmla="*/ 25 w 64"/>
              <a:gd name="T45" fmla="*/ 7 h 58"/>
              <a:gd name="T46" fmla="*/ 21 w 64"/>
              <a:gd name="T47" fmla="*/ 10 h 58"/>
              <a:gd name="T48" fmla="*/ 16 w 64"/>
              <a:gd name="T49" fmla="*/ 13 h 58"/>
              <a:gd name="T50" fmla="*/ 12 w 64"/>
              <a:gd name="T51" fmla="*/ 16 h 58"/>
              <a:gd name="T52" fmla="*/ 9 w 64"/>
              <a:gd name="T53" fmla="*/ 20 h 58"/>
              <a:gd name="T54" fmla="*/ 5 w 64"/>
              <a:gd name="T55" fmla="*/ 23 h 58"/>
              <a:gd name="T56" fmla="*/ 3 w 64"/>
              <a:gd name="T57" fmla="*/ 27 h 58"/>
              <a:gd name="T58" fmla="*/ 1 w 64"/>
              <a:gd name="T59" fmla="*/ 31 h 58"/>
              <a:gd name="T60" fmla="*/ 0 w 64"/>
              <a:gd name="T61" fmla="*/ 35 h 58"/>
              <a:gd name="T62" fmla="*/ 0 w 64"/>
              <a:gd name="T63" fmla="*/ 39 h 58"/>
              <a:gd name="T64" fmla="*/ 1 w 64"/>
              <a:gd name="T65" fmla="*/ 44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4" h="58">
                <a:moveTo>
                  <a:pt x="1" y="44"/>
                </a:moveTo>
                <a:lnTo>
                  <a:pt x="1" y="45"/>
                </a:lnTo>
                <a:lnTo>
                  <a:pt x="3" y="48"/>
                </a:lnTo>
                <a:lnTo>
                  <a:pt x="7" y="52"/>
                </a:lnTo>
                <a:lnTo>
                  <a:pt x="12" y="55"/>
                </a:lnTo>
                <a:lnTo>
                  <a:pt x="17" y="57"/>
                </a:lnTo>
                <a:lnTo>
                  <a:pt x="24" y="58"/>
                </a:lnTo>
                <a:lnTo>
                  <a:pt x="32" y="55"/>
                </a:lnTo>
                <a:lnTo>
                  <a:pt x="40" y="48"/>
                </a:lnTo>
                <a:lnTo>
                  <a:pt x="48" y="39"/>
                </a:lnTo>
                <a:lnTo>
                  <a:pt x="55" y="30"/>
                </a:lnTo>
                <a:lnTo>
                  <a:pt x="60" y="22"/>
                </a:lnTo>
                <a:lnTo>
                  <a:pt x="63" y="15"/>
                </a:lnTo>
                <a:lnTo>
                  <a:pt x="64" y="9"/>
                </a:lnTo>
                <a:lnTo>
                  <a:pt x="63" y="4"/>
                </a:lnTo>
                <a:lnTo>
                  <a:pt x="59" y="1"/>
                </a:lnTo>
                <a:lnTo>
                  <a:pt x="53" y="0"/>
                </a:lnTo>
                <a:lnTo>
                  <a:pt x="49" y="0"/>
                </a:lnTo>
                <a:lnTo>
                  <a:pt x="44" y="1"/>
                </a:lnTo>
                <a:lnTo>
                  <a:pt x="39" y="1"/>
                </a:lnTo>
                <a:lnTo>
                  <a:pt x="35" y="3"/>
                </a:lnTo>
                <a:lnTo>
                  <a:pt x="30" y="5"/>
                </a:lnTo>
                <a:lnTo>
                  <a:pt x="25" y="7"/>
                </a:lnTo>
                <a:lnTo>
                  <a:pt x="21" y="10"/>
                </a:lnTo>
                <a:lnTo>
                  <a:pt x="16" y="13"/>
                </a:lnTo>
                <a:lnTo>
                  <a:pt x="12" y="16"/>
                </a:lnTo>
                <a:lnTo>
                  <a:pt x="9" y="20"/>
                </a:lnTo>
                <a:lnTo>
                  <a:pt x="5" y="23"/>
                </a:lnTo>
                <a:lnTo>
                  <a:pt x="3" y="27"/>
                </a:lnTo>
                <a:lnTo>
                  <a:pt x="1" y="31"/>
                </a:lnTo>
                <a:lnTo>
                  <a:pt x="0" y="35"/>
                </a:lnTo>
                <a:lnTo>
                  <a:pt x="0" y="39"/>
                </a:lnTo>
                <a:lnTo>
                  <a:pt x="1" y="4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8" name="Freeform 170"/>
          <p:cNvSpPr>
            <a:spLocks/>
          </p:cNvSpPr>
          <p:nvPr/>
        </p:nvSpPr>
        <p:spPr bwMode="auto">
          <a:xfrm>
            <a:off x="3464048" y="5306503"/>
            <a:ext cx="96838" cy="87313"/>
          </a:xfrm>
          <a:custGeom>
            <a:avLst/>
            <a:gdLst>
              <a:gd name="T0" fmla="*/ 50 w 61"/>
              <a:gd name="T1" fmla="*/ 0 h 55"/>
              <a:gd name="T2" fmla="*/ 46 w 61"/>
              <a:gd name="T3" fmla="*/ 0 h 55"/>
              <a:gd name="T4" fmla="*/ 42 w 61"/>
              <a:gd name="T5" fmla="*/ 1 h 55"/>
              <a:gd name="T6" fmla="*/ 38 w 61"/>
              <a:gd name="T7" fmla="*/ 2 h 55"/>
              <a:gd name="T8" fmla="*/ 34 w 61"/>
              <a:gd name="T9" fmla="*/ 3 h 55"/>
              <a:gd name="T10" fmla="*/ 29 w 61"/>
              <a:gd name="T11" fmla="*/ 5 h 55"/>
              <a:gd name="T12" fmla="*/ 25 w 61"/>
              <a:gd name="T13" fmla="*/ 8 h 55"/>
              <a:gd name="T14" fmla="*/ 20 w 61"/>
              <a:gd name="T15" fmla="*/ 10 h 55"/>
              <a:gd name="T16" fmla="*/ 16 w 61"/>
              <a:gd name="T17" fmla="*/ 13 h 55"/>
              <a:gd name="T18" fmla="*/ 12 w 61"/>
              <a:gd name="T19" fmla="*/ 16 h 55"/>
              <a:gd name="T20" fmla="*/ 8 w 61"/>
              <a:gd name="T21" fmla="*/ 19 h 55"/>
              <a:gd name="T22" fmla="*/ 6 w 61"/>
              <a:gd name="T23" fmla="*/ 23 h 55"/>
              <a:gd name="T24" fmla="*/ 3 w 61"/>
              <a:gd name="T25" fmla="*/ 27 h 55"/>
              <a:gd name="T26" fmla="*/ 1 w 61"/>
              <a:gd name="T27" fmla="*/ 31 h 55"/>
              <a:gd name="T28" fmla="*/ 0 w 61"/>
              <a:gd name="T29" fmla="*/ 34 h 55"/>
              <a:gd name="T30" fmla="*/ 0 w 61"/>
              <a:gd name="T31" fmla="*/ 38 h 55"/>
              <a:gd name="T32" fmla="*/ 1 w 61"/>
              <a:gd name="T33" fmla="*/ 42 h 55"/>
              <a:gd name="T34" fmla="*/ 1 w 61"/>
              <a:gd name="T35" fmla="*/ 44 h 55"/>
              <a:gd name="T36" fmla="*/ 4 w 61"/>
              <a:gd name="T37" fmla="*/ 46 h 55"/>
              <a:gd name="T38" fmla="*/ 7 w 61"/>
              <a:gd name="T39" fmla="*/ 50 h 55"/>
              <a:gd name="T40" fmla="*/ 11 w 61"/>
              <a:gd name="T41" fmla="*/ 53 h 55"/>
              <a:gd name="T42" fmla="*/ 17 w 61"/>
              <a:gd name="T43" fmla="*/ 55 h 55"/>
              <a:gd name="T44" fmla="*/ 23 w 61"/>
              <a:gd name="T45" fmla="*/ 55 h 55"/>
              <a:gd name="T46" fmla="*/ 30 w 61"/>
              <a:gd name="T47" fmla="*/ 53 h 55"/>
              <a:gd name="T48" fmla="*/ 38 w 61"/>
              <a:gd name="T49" fmla="*/ 46 h 55"/>
              <a:gd name="T50" fmla="*/ 46 w 61"/>
              <a:gd name="T51" fmla="*/ 37 h 55"/>
              <a:gd name="T52" fmla="*/ 53 w 61"/>
              <a:gd name="T53" fmla="*/ 29 h 55"/>
              <a:gd name="T54" fmla="*/ 57 w 61"/>
              <a:gd name="T55" fmla="*/ 21 h 55"/>
              <a:gd name="T56" fmla="*/ 60 w 61"/>
              <a:gd name="T57" fmla="*/ 15 h 55"/>
              <a:gd name="T58" fmla="*/ 61 w 61"/>
              <a:gd name="T59" fmla="*/ 9 h 55"/>
              <a:gd name="T60" fmla="*/ 60 w 61"/>
              <a:gd name="T61" fmla="*/ 5 h 55"/>
              <a:gd name="T62" fmla="*/ 56 w 61"/>
              <a:gd name="T63" fmla="*/ 2 h 55"/>
              <a:gd name="T64" fmla="*/ 50 w 61"/>
              <a:gd name="T6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1" h="55">
                <a:moveTo>
                  <a:pt x="50" y="0"/>
                </a:moveTo>
                <a:lnTo>
                  <a:pt x="46" y="0"/>
                </a:lnTo>
                <a:lnTo>
                  <a:pt x="42" y="1"/>
                </a:lnTo>
                <a:lnTo>
                  <a:pt x="38" y="2"/>
                </a:lnTo>
                <a:lnTo>
                  <a:pt x="34" y="3"/>
                </a:lnTo>
                <a:lnTo>
                  <a:pt x="29" y="5"/>
                </a:lnTo>
                <a:lnTo>
                  <a:pt x="25" y="8"/>
                </a:lnTo>
                <a:lnTo>
                  <a:pt x="20" y="10"/>
                </a:lnTo>
                <a:lnTo>
                  <a:pt x="16" y="13"/>
                </a:lnTo>
                <a:lnTo>
                  <a:pt x="12" y="16"/>
                </a:lnTo>
                <a:lnTo>
                  <a:pt x="8" y="19"/>
                </a:lnTo>
                <a:lnTo>
                  <a:pt x="6" y="23"/>
                </a:lnTo>
                <a:lnTo>
                  <a:pt x="3" y="27"/>
                </a:lnTo>
                <a:lnTo>
                  <a:pt x="1" y="31"/>
                </a:lnTo>
                <a:lnTo>
                  <a:pt x="0" y="34"/>
                </a:lnTo>
                <a:lnTo>
                  <a:pt x="0" y="38"/>
                </a:lnTo>
                <a:lnTo>
                  <a:pt x="1" y="42"/>
                </a:lnTo>
                <a:lnTo>
                  <a:pt x="1" y="44"/>
                </a:lnTo>
                <a:lnTo>
                  <a:pt x="4" y="46"/>
                </a:lnTo>
                <a:lnTo>
                  <a:pt x="7" y="50"/>
                </a:lnTo>
                <a:lnTo>
                  <a:pt x="11" y="53"/>
                </a:lnTo>
                <a:lnTo>
                  <a:pt x="17" y="55"/>
                </a:lnTo>
                <a:lnTo>
                  <a:pt x="23" y="55"/>
                </a:lnTo>
                <a:lnTo>
                  <a:pt x="30" y="53"/>
                </a:lnTo>
                <a:lnTo>
                  <a:pt x="38" y="46"/>
                </a:lnTo>
                <a:lnTo>
                  <a:pt x="46" y="37"/>
                </a:lnTo>
                <a:lnTo>
                  <a:pt x="53" y="29"/>
                </a:lnTo>
                <a:lnTo>
                  <a:pt x="57" y="21"/>
                </a:lnTo>
                <a:lnTo>
                  <a:pt x="60" y="15"/>
                </a:lnTo>
                <a:lnTo>
                  <a:pt x="61" y="9"/>
                </a:lnTo>
                <a:lnTo>
                  <a:pt x="60" y="5"/>
                </a:lnTo>
                <a:lnTo>
                  <a:pt x="56" y="2"/>
                </a:lnTo>
                <a:lnTo>
                  <a:pt x="50" y="0"/>
                </a:lnTo>
                <a:close/>
              </a:path>
            </a:pathLst>
          </a:custGeom>
          <a:solidFill>
            <a:srgbClr val="F2E8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79" name="Freeform 171"/>
          <p:cNvSpPr>
            <a:spLocks/>
          </p:cNvSpPr>
          <p:nvPr/>
        </p:nvSpPr>
        <p:spPr bwMode="auto">
          <a:xfrm>
            <a:off x="3467223" y="5309678"/>
            <a:ext cx="90488" cy="82550"/>
          </a:xfrm>
          <a:custGeom>
            <a:avLst/>
            <a:gdLst>
              <a:gd name="T0" fmla="*/ 47 w 57"/>
              <a:gd name="T1" fmla="*/ 0 h 52"/>
              <a:gd name="T2" fmla="*/ 43 w 57"/>
              <a:gd name="T3" fmla="*/ 0 h 52"/>
              <a:gd name="T4" fmla="*/ 39 w 57"/>
              <a:gd name="T5" fmla="*/ 1 h 52"/>
              <a:gd name="T6" fmla="*/ 35 w 57"/>
              <a:gd name="T7" fmla="*/ 1 h 52"/>
              <a:gd name="T8" fmla="*/ 31 w 57"/>
              <a:gd name="T9" fmla="*/ 3 h 52"/>
              <a:gd name="T10" fmla="*/ 27 w 57"/>
              <a:gd name="T11" fmla="*/ 4 h 52"/>
              <a:gd name="T12" fmla="*/ 23 w 57"/>
              <a:gd name="T13" fmla="*/ 7 h 52"/>
              <a:gd name="T14" fmla="*/ 18 w 57"/>
              <a:gd name="T15" fmla="*/ 9 h 52"/>
              <a:gd name="T16" fmla="*/ 14 w 57"/>
              <a:gd name="T17" fmla="*/ 12 h 52"/>
              <a:gd name="T18" fmla="*/ 11 w 57"/>
              <a:gd name="T19" fmla="*/ 15 h 52"/>
              <a:gd name="T20" fmla="*/ 7 w 57"/>
              <a:gd name="T21" fmla="*/ 18 h 52"/>
              <a:gd name="T22" fmla="*/ 5 w 57"/>
              <a:gd name="T23" fmla="*/ 22 h 52"/>
              <a:gd name="T24" fmla="*/ 2 w 57"/>
              <a:gd name="T25" fmla="*/ 25 h 52"/>
              <a:gd name="T26" fmla="*/ 1 w 57"/>
              <a:gd name="T27" fmla="*/ 29 h 52"/>
              <a:gd name="T28" fmla="*/ 0 w 57"/>
              <a:gd name="T29" fmla="*/ 32 h 52"/>
              <a:gd name="T30" fmla="*/ 0 w 57"/>
              <a:gd name="T31" fmla="*/ 36 h 52"/>
              <a:gd name="T32" fmla="*/ 0 w 57"/>
              <a:gd name="T33" fmla="*/ 40 h 52"/>
              <a:gd name="T34" fmla="*/ 1 w 57"/>
              <a:gd name="T35" fmla="*/ 41 h 52"/>
              <a:gd name="T36" fmla="*/ 3 w 57"/>
              <a:gd name="T37" fmla="*/ 43 h 52"/>
              <a:gd name="T38" fmla="*/ 6 w 57"/>
              <a:gd name="T39" fmla="*/ 47 h 52"/>
              <a:gd name="T40" fmla="*/ 10 w 57"/>
              <a:gd name="T41" fmla="*/ 50 h 52"/>
              <a:gd name="T42" fmla="*/ 15 w 57"/>
              <a:gd name="T43" fmla="*/ 52 h 52"/>
              <a:gd name="T44" fmla="*/ 21 w 57"/>
              <a:gd name="T45" fmla="*/ 52 h 52"/>
              <a:gd name="T46" fmla="*/ 28 w 57"/>
              <a:gd name="T47" fmla="*/ 50 h 52"/>
              <a:gd name="T48" fmla="*/ 36 w 57"/>
              <a:gd name="T49" fmla="*/ 43 h 52"/>
              <a:gd name="T50" fmla="*/ 43 w 57"/>
              <a:gd name="T51" fmla="*/ 35 h 52"/>
              <a:gd name="T52" fmla="*/ 49 w 57"/>
              <a:gd name="T53" fmla="*/ 27 h 52"/>
              <a:gd name="T54" fmla="*/ 54 w 57"/>
              <a:gd name="T55" fmla="*/ 20 h 52"/>
              <a:gd name="T56" fmla="*/ 57 w 57"/>
              <a:gd name="T57" fmla="*/ 13 h 52"/>
              <a:gd name="T58" fmla="*/ 57 w 57"/>
              <a:gd name="T59" fmla="*/ 8 h 52"/>
              <a:gd name="T60" fmla="*/ 56 w 57"/>
              <a:gd name="T61" fmla="*/ 4 h 52"/>
              <a:gd name="T62" fmla="*/ 53 w 57"/>
              <a:gd name="T63" fmla="*/ 1 h 52"/>
              <a:gd name="T64" fmla="*/ 47 w 57"/>
              <a:gd name="T65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7" h="52">
                <a:moveTo>
                  <a:pt x="47" y="0"/>
                </a:moveTo>
                <a:lnTo>
                  <a:pt x="43" y="0"/>
                </a:lnTo>
                <a:lnTo>
                  <a:pt x="39" y="1"/>
                </a:lnTo>
                <a:lnTo>
                  <a:pt x="35" y="1"/>
                </a:lnTo>
                <a:lnTo>
                  <a:pt x="31" y="3"/>
                </a:lnTo>
                <a:lnTo>
                  <a:pt x="27" y="4"/>
                </a:lnTo>
                <a:lnTo>
                  <a:pt x="23" y="7"/>
                </a:lnTo>
                <a:lnTo>
                  <a:pt x="18" y="9"/>
                </a:lnTo>
                <a:lnTo>
                  <a:pt x="14" y="12"/>
                </a:lnTo>
                <a:lnTo>
                  <a:pt x="11" y="15"/>
                </a:lnTo>
                <a:lnTo>
                  <a:pt x="7" y="18"/>
                </a:lnTo>
                <a:lnTo>
                  <a:pt x="5" y="22"/>
                </a:lnTo>
                <a:lnTo>
                  <a:pt x="2" y="25"/>
                </a:lnTo>
                <a:lnTo>
                  <a:pt x="1" y="29"/>
                </a:lnTo>
                <a:lnTo>
                  <a:pt x="0" y="32"/>
                </a:lnTo>
                <a:lnTo>
                  <a:pt x="0" y="36"/>
                </a:lnTo>
                <a:lnTo>
                  <a:pt x="0" y="40"/>
                </a:lnTo>
                <a:lnTo>
                  <a:pt x="1" y="41"/>
                </a:lnTo>
                <a:lnTo>
                  <a:pt x="3" y="43"/>
                </a:lnTo>
                <a:lnTo>
                  <a:pt x="6" y="47"/>
                </a:lnTo>
                <a:lnTo>
                  <a:pt x="10" y="50"/>
                </a:lnTo>
                <a:lnTo>
                  <a:pt x="15" y="52"/>
                </a:lnTo>
                <a:lnTo>
                  <a:pt x="21" y="52"/>
                </a:lnTo>
                <a:lnTo>
                  <a:pt x="28" y="50"/>
                </a:lnTo>
                <a:lnTo>
                  <a:pt x="36" y="43"/>
                </a:lnTo>
                <a:lnTo>
                  <a:pt x="43" y="35"/>
                </a:lnTo>
                <a:lnTo>
                  <a:pt x="49" y="27"/>
                </a:lnTo>
                <a:lnTo>
                  <a:pt x="54" y="20"/>
                </a:lnTo>
                <a:lnTo>
                  <a:pt x="57" y="13"/>
                </a:lnTo>
                <a:lnTo>
                  <a:pt x="57" y="8"/>
                </a:lnTo>
                <a:lnTo>
                  <a:pt x="56" y="4"/>
                </a:lnTo>
                <a:lnTo>
                  <a:pt x="53" y="1"/>
                </a:lnTo>
                <a:lnTo>
                  <a:pt x="47" y="0"/>
                </a:lnTo>
                <a:close/>
              </a:path>
            </a:pathLst>
          </a:custGeom>
          <a:solidFill>
            <a:srgbClr val="E8D3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0" name="Freeform 172"/>
          <p:cNvSpPr>
            <a:spLocks/>
          </p:cNvSpPr>
          <p:nvPr/>
        </p:nvSpPr>
        <p:spPr bwMode="auto">
          <a:xfrm>
            <a:off x="3468811" y="5311266"/>
            <a:ext cx="87313" cy="79375"/>
          </a:xfrm>
          <a:custGeom>
            <a:avLst/>
            <a:gdLst>
              <a:gd name="T0" fmla="*/ 45 w 55"/>
              <a:gd name="T1" fmla="*/ 0 h 50"/>
              <a:gd name="T2" fmla="*/ 42 w 55"/>
              <a:gd name="T3" fmla="*/ 0 h 50"/>
              <a:gd name="T4" fmla="*/ 38 w 55"/>
              <a:gd name="T5" fmla="*/ 1 h 50"/>
              <a:gd name="T6" fmla="*/ 34 w 55"/>
              <a:gd name="T7" fmla="*/ 2 h 50"/>
              <a:gd name="T8" fmla="*/ 30 w 55"/>
              <a:gd name="T9" fmla="*/ 3 h 50"/>
              <a:gd name="T10" fmla="*/ 26 w 55"/>
              <a:gd name="T11" fmla="*/ 5 h 50"/>
              <a:gd name="T12" fmla="*/ 22 w 55"/>
              <a:gd name="T13" fmla="*/ 7 h 50"/>
              <a:gd name="T14" fmla="*/ 18 w 55"/>
              <a:gd name="T15" fmla="*/ 9 h 50"/>
              <a:gd name="T16" fmla="*/ 14 w 55"/>
              <a:gd name="T17" fmla="*/ 12 h 50"/>
              <a:gd name="T18" fmla="*/ 11 w 55"/>
              <a:gd name="T19" fmla="*/ 15 h 50"/>
              <a:gd name="T20" fmla="*/ 8 w 55"/>
              <a:gd name="T21" fmla="*/ 18 h 50"/>
              <a:gd name="T22" fmla="*/ 5 w 55"/>
              <a:gd name="T23" fmla="*/ 21 h 50"/>
              <a:gd name="T24" fmla="*/ 3 w 55"/>
              <a:gd name="T25" fmla="*/ 24 h 50"/>
              <a:gd name="T26" fmla="*/ 1 w 55"/>
              <a:gd name="T27" fmla="*/ 28 h 50"/>
              <a:gd name="T28" fmla="*/ 0 w 55"/>
              <a:gd name="T29" fmla="*/ 31 h 50"/>
              <a:gd name="T30" fmla="*/ 0 w 55"/>
              <a:gd name="T31" fmla="*/ 35 h 50"/>
              <a:gd name="T32" fmla="*/ 1 w 55"/>
              <a:gd name="T33" fmla="*/ 38 h 50"/>
              <a:gd name="T34" fmla="*/ 1 w 55"/>
              <a:gd name="T35" fmla="*/ 39 h 50"/>
              <a:gd name="T36" fmla="*/ 3 w 55"/>
              <a:gd name="T37" fmla="*/ 42 h 50"/>
              <a:gd name="T38" fmla="*/ 6 w 55"/>
              <a:gd name="T39" fmla="*/ 45 h 50"/>
              <a:gd name="T40" fmla="*/ 10 w 55"/>
              <a:gd name="T41" fmla="*/ 48 h 50"/>
              <a:gd name="T42" fmla="*/ 14 w 55"/>
              <a:gd name="T43" fmla="*/ 50 h 50"/>
              <a:gd name="T44" fmla="*/ 20 w 55"/>
              <a:gd name="T45" fmla="*/ 50 h 50"/>
              <a:gd name="T46" fmla="*/ 27 w 55"/>
              <a:gd name="T47" fmla="*/ 48 h 50"/>
              <a:gd name="T48" fmla="*/ 34 w 55"/>
              <a:gd name="T49" fmla="*/ 41 h 50"/>
              <a:gd name="T50" fmla="*/ 41 w 55"/>
              <a:gd name="T51" fmla="*/ 34 h 50"/>
              <a:gd name="T52" fmla="*/ 47 w 55"/>
              <a:gd name="T53" fmla="*/ 26 h 50"/>
              <a:gd name="T54" fmla="*/ 52 w 55"/>
              <a:gd name="T55" fmla="*/ 19 h 50"/>
              <a:gd name="T56" fmla="*/ 54 w 55"/>
              <a:gd name="T57" fmla="*/ 13 h 50"/>
              <a:gd name="T58" fmla="*/ 55 w 55"/>
              <a:gd name="T59" fmla="*/ 8 h 50"/>
              <a:gd name="T60" fmla="*/ 54 w 55"/>
              <a:gd name="T61" fmla="*/ 4 h 50"/>
              <a:gd name="T62" fmla="*/ 50 w 55"/>
              <a:gd name="T63" fmla="*/ 1 h 50"/>
              <a:gd name="T64" fmla="*/ 45 w 55"/>
              <a:gd name="T6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0">
                <a:moveTo>
                  <a:pt x="45" y="0"/>
                </a:moveTo>
                <a:lnTo>
                  <a:pt x="42" y="0"/>
                </a:lnTo>
                <a:lnTo>
                  <a:pt x="38" y="1"/>
                </a:lnTo>
                <a:lnTo>
                  <a:pt x="34" y="2"/>
                </a:lnTo>
                <a:lnTo>
                  <a:pt x="30" y="3"/>
                </a:lnTo>
                <a:lnTo>
                  <a:pt x="26" y="5"/>
                </a:lnTo>
                <a:lnTo>
                  <a:pt x="22" y="7"/>
                </a:lnTo>
                <a:lnTo>
                  <a:pt x="18" y="9"/>
                </a:lnTo>
                <a:lnTo>
                  <a:pt x="14" y="12"/>
                </a:lnTo>
                <a:lnTo>
                  <a:pt x="11" y="15"/>
                </a:lnTo>
                <a:lnTo>
                  <a:pt x="8" y="18"/>
                </a:lnTo>
                <a:lnTo>
                  <a:pt x="5" y="21"/>
                </a:lnTo>
                <a:lnTo>
                  <a:pt x="3" y="24"/>
                </a:lnTo>
                <a:lnTo>
                  <a:pt x="1" y="28"/>
                </a:lnTo>
                <a:lnTo>
                  <a:pt x="0" y="31"/>
                </a:lnTo>
                <a:lnTo>
                  <a:pt x="0" y="35"/>
                </a:lnTo>
                <a:lnTo>
                  <a:pt x="1" y="38"/>
                </a:lnTo>
                <a:lnTo>
                  <a:pt x="1" y="39"/>
                </a:lnTo>
                <a:lnTo>
                  <a:pt x="3" y="42"/>
                </a:lnTo>
                <a:lnTo>
                  <a:pt x="6" y="45"/>
                </a:lnTo>
                <a:lnTo>
                  <a:pt x="10" y="48"/>
                </a:lnTo>
                <a:lnTo>
                  <a:pt x="14" y="50"/>
                </a:lnTo>
                <a:lnTo>
                  <a:pt x="20" y="50"/>
                </a:lnTo>
                <a:lnTo>
                  <a:pt x="27" y="48"/>
                </a:lnTo>
                <a:lnTo>
                  <a:pt x="34" y="41"/>
                </a:lnTo>
                <a:lnTo>
                  <a:pt x="41" y="34"/>
                </a:lnTo>
                <a:lnTo>
                  <a:pt x="47" y="26"/>
                </a:lnTo>
                <a:lnTo>
                  <a:pt x="52" y="19"/>
                </a:lnTo>
                <a:lnTo>
                  <a:pt x="54" y="13"/>
                </a:lnTo>
                <a:lnTo>
                  <a:pt x="55" y="8"/>
                </a:lnTo>
                <a:lnTo>
                  <a:pt x="54" y="4"/>
                </a:lnTo>
                <a:lnTo>
                  <a:pt x="50" y="1"/>
                </a:lnTo>
                <a:lnTo>
                  <a:pt x="45" y="0"/>
                </a:lnTo>
                <a:close/>
              </a:path>
            </a:pathLst>
          </a:custGeom>
          <a:solidFill>
            <a:srgbClr val="D8BC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1" name="Freeform 173"/>
          <p:cNvSpPr>
            <a:spLocks/>
          </p:cNvSpPr>
          <p:nvPr/>
        </p:nvSpPr>
        <p:spPr bwMode="auto">
          <a:xfrm>
            <a:off x="3470398" y="5314441"/>
            <a:ext cx="82550" cy="74613"/>
          </a:xfrm>
          <a:custGeom>
            <a:avLst/>
            <a:gdLst>
              <a:gd name="T0" fmla="*/ 43 w 52"/>
              <a:gd name="T1" fmla="*/ 0 h 47"/>
              <a:gd name="T2" fmla="*/ 36 w 52"/>
              <a:gd name="T3" fmla="*/ 0 h 47"/>
              <a:gd name="T4" fmla="*/ 29 w 52"/>
              <a:gd name="T5" fmla="*/ 2 h 47"/>
              <a:gd name="T6" fmla="*/ 21 w 52"/>
              <a:gd name="T7" fmla="*/ 6 h 47"/>
              <a:gd name="T8" fmla="*/ 13 w 52"/>
              <a:gd name="T9" fmla="*/ 10 h 47"/>
              <a:gd name="T10" fmla="*/ 7 w 52"/>
              <a:gd name="T11" fmla="*/ 16 h 47"/>
              <a:gd name="T12" fmla="*/ 3 w 52"/>
              <a:gd name="T13" fmla="*/ 23 h 47"/>
              <a:gd name="T14" fmla="*/ 0 w 52"/>
              <a:gd name="T15" fmla="*/ 29 h 47"/>
              <a:gd name="T16" fmla="*/ 1 w 52"/>
              <a:gd name="T17" fmla="*/ 36 h 47"/>
              <a:gd name="T18" fmla="*/ 1 w 52"/>
              <a:gd name="T19" fmla="*/ 37 h 47"/>
              <a:gd name="T20" fmla="*/ 3 w 52"/>
              <a:gd name="T21" fmla="*/ 39 h 47"/>
              <a:gd name="T22" fmla="*/ 6 w 52"/>
              <a:gd name="T23" fmla="*/ 42 h 47"/>
              <a:gd name="T24" fmla="*/ 9 w 52"/>
              <a:gd name="T25" fmla="*/ 45 h 47"/>
              <a:gd name="T26" fmla="*/ 14 w 52"/>
              <a:gd name="T27" fmla="*/ 47 h 47"/>
              <a:gd name="T28" fmla="*/ 20 w 52"/>
              <a:gd name="T29" fmla="*/ 47 h 47"/>
              <a:gd name="T30" fmla="*/ 26 w 52"/>
              <a:gd name="T31" fmla="*/ 45 h 47"/>
              <a:gd name="T32" fmla="*/ 33 w 52"/>
              <a:gd name="T33" fmla="*/ 39 h 47"/>
              <a:gd name="T34" fmla="*/ 39 w 52"/>
              <a:gd name="T35" fmla="*/ 31 h 47"/>
              <a:gd name="T36" fmla="*/ 45 w 52"/>
              <a:gd name="T37" fmla="*/ 24 h 47"/>
              <a:gd name="T38" fmla="*/ 49 w 52"/>
              <a:gd name="T39" fmla="*/ 18 h 47"/>
              <a:gd name="T40" fmla="*/ 52 w 52"/>
              <a:gd name="T41" fmla="*/ 12 h 47"/>
              <a:gd name="T42" fmla="*/ 52 w 52"/>
              <a:gd name="T43" fmla="*/ 7 h 47"/>
              <a:gd name="T44" fmla="*/ 51 w 52"/>
              <a:gd name="T45" fmla="*/ 4 h 47"/>
              <a:gd name="T46" fmla="*/ 48 w 52"/>
              <a:gd name="T47" fmla="*/ 1 h 47"/>
              <a:gd name="T48" fmla="*/ 43 w 52"/>
              <a:gd name="T49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2" h="47">
                <a:moveTo>
                  <a:pt x="43" y="0"/>
                </a:moveTo>
                <a:lnTo>
                  <a:pt x="36" y="0"/>
                </a:lnTo>
                <a:lnTo>
                  <a:pt x="29" y="2"/>
                </a:lnTo>
                <a:lnTo>
                  <a:pt x="21" y="6"/>
                </a:lnTo>
                <a:lnTo>
                  <a:pt x="13" y="10"/>
                </a:lnTo>
                <a:lnTo>
                  <a:pt x="7" y="16"/>
                </a:lnTo>
                <a:lnTo>
                  <a:pt x="3" y="23"/>
                </a:lnTo>
                <a:lnTo>
                  <a:pt x="0" y="29"/>
                </a:lnTo>
                <a:lnTo>
                  <a:pt x="1" y="36"/>
                </a:lnTo>
                <a:lnTo>
                  <a:pt x="1" y="37"/>
                </a:lnTo>
                <a:lnTo>
                  <a:pt x="3" y="39"/>
                </a:lnTo>
                <a:lnTo>
                  <a:pt x="6" y="42"/>
                </a:lnTo>
                <a:lnTo>
                  <a:pt x="9" y="45"/>
                </a:lnTo>
                <a:lnTo>
                  <a:pt x="14" y="47"/>
                </a:lnTo>
                <a:lnTo>
                  <a:pt x="20" y="47"/>
                </a:lnTo>
                <a:lnTo>
                  <a:pt x="26" y="45"/>
                </a:lnTo>
                <a:lnTo>
                  <a:pt x="33" y="39"/>
                </a:lnTo>
                <a:lnTo>
                  <a:pt x="39" y="31"/>
                </a:lnTo>
                <a:lnTo>
                  <a:pt x="45" y="24"/>
                </a:lnTo>
                <a:lnTo>
                  <a:pt x="49" y="18"/>
                </a:lnTo>
                <a:lnTo>
                  <a:pt x="52" y="12"/>
                </a:lnTo>
                <a:lnTo>
                  <a:pt x="52" y="7"/>
                </a:lnTo>
                <a:lnTo>
                  <a:pt x="51" y="4"/>
                </a:lnTo>
                <a:lnTo>
                  <a:pt x="48" y="1"/>
                </a:lnTo>
                <a:lnTo>
                  <a:pt x="43" y="0"/>
                </a:lnTo>
                <a:close/>
              </a:path>
            </a:pathLst>
          </a:custGeom>
          <a:solidFill>
            <a:srgbClr val="CEA8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2" name="Freeform 174"/>
          <p:cNvSpPr>
            <a:spLocks/>
          </p:cNvSpPr>
          <p:nvPr/>
        </p:nvSpPr>
        <p:spPr bwMode="auto">
          <a:xfrm>
            <a:off x="3473573" y="5316028"/>
            <a:ext cx="77788" cy="71438"/>
          </a:xfrm>
          <a:custGeom>
            <a:avLst/>
            <a:gdLst>
              <a:gd name="T0" fmla="*/ 40 w 49"/>
              <a:gd name="T1" fmla="*/ 0 h 45"/>
              <a:gd name="T2" fmla="*/ 33 w 49"/>
              <a:gd name="T3" fmla="*/ 0 h 45"/>
              <a:gd name="T4" fmla="*/ 26 w 49"/>
              <a:gd name="T5" fmla="*/ 3 h 45"/>
              <a:gd name="T6" fmla="*/ 19 w 49"/>
              <a:gd name="T7" fmla="*/ 6 h 45"/>
              <a:gd name="T8" fmla="*/ 12 w 49"/>
              <a:gd name="T9" fmla="*/ 10 h 45"/>
              <a:gd name="T10" fmla="*/ 6 w 49"/>
              <a:gd name="T11" fmla="*/ 16 h 45"/>
              <a:gd name="T12" fmla="*/ 2 w 49"/>
              <a:gd name="T13" fmla="*/ 22 h 45"/>
              <a:gd name="T14" fmla="*/ 0 w 49"/>
              <a:gd name="T15" fmla="*/ 28 h 45"/>
              <a:gd name="T16" fmla="*/ 0 w 49"/>
              <a:gd name="T17" fmla="*/ 35 h 45"/>
              <a:gd name="T18" fmla="*/ 1 w 49"/>
              <a:gd name="T19" fmla="*/ 35 h 45"/>
              <a:gd name="T20" fmla="*/ 2 w 49"/>
              <a:gd name="T21" fmla="*/ 38 h 45"/>
              <a:gd name="T22" fmla="*/ 5 w 49"/>
              <a:gd name="T23" fmla="*/ 40 h 45"/>
              <a:gd name="T24" fmla="*/ 8 w 49"/>
              <a:gd name="T25" fmla="*/ 43 h 45"/>
              <a:gd name="T26" fmla="*/ 12 w 49"/>
              <a:gd name="T27" fmla="*/ 45 h 45"/>
              <a:gd name="T28" fmla="*/ 18 w 49"/>
              <a:gd name="T29" fmla="*/ 45 h 45"/>
              <a:gd name="T30" fmla="*/ 23 w 49"/>
              <a:gd name="T31" fmla="*/ 43 h 45"/>
              <a:gd name="T32" fmla="*/ 30 w 49"/>
              <a:gd name="T33" fmla="*/ 37 h 45"/>
              <a:gd name="T34" fmla="*/ 36 w 49"/>
              <a:gd name="T35" fmla="*/ 30 h 45"/>
              <a:gd name="T36" fmla="*/ 42 w 49"/>
              <a:gd name="T37" fmla="*/ 23 h 45"/>
              <a:gd name="T38" fmla="*/ 46 w 49"/>
              <a:gd name="T39" fmla="*/ 17 h 45"/>
              <a:gd name="T40" fmla="*/ 48 w 49"/>
              <a:gd name="T41" fmla="*/ 12 h 45"/>
              <a:gd name="T42" fmla="*/ 49 w 49"/>
              <a:gd name="T43" fmla="*/ 7 h 45"/>
              <a:gd name="T44" fmla="*/ 48 w 49"/>
              <a:gd name="T45" fmla="*/ 4 h 45"/>
              <a:gd name="T46" fmla="*/ 45 w 49"/>
              <a:gd name="T47" fmla="*/ 1 h 45"/>
              <a:gd name="T48" fmla="*/ 40 w 49"/>
              <a:gd name="T49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9" h="45">
                <a:moveTo>
                  <a:pt x="40" y="0"/>
                </a:moveTo>
                <a:lnTo>
                  <a:pt x="33" y="0"/>
                </a:lnTo>
                <a:lnTo>
                  <a:pt x="26" y="3"/>
                </a:lnTo>
                <a:lnTo>
                  <a:pt x="19" y="6"/>
                </a:lnTo>
                <a:lnTo>
                  <a:pt x="12" y="10"/>
                </a:lnTo>
                <a:lnTo>
                  <a:pt x="6" y="16"/>
                </a:lnTo>
                <a:lnTo>
                  <a:pt x="2" y="22"/>
                </a:lnTo>
                <a:lnTo>
                  <a:pt x="0" y="28"/>
                </a:lnTo>
                <a:lnTo>
                  <a:pt x="0" y="35"/>
                </a:lnTo>
                <a:lnTo>
                  <a:pt x="1" y="35"/>
                </a:lnTo>
                <a:lnTo>
                  <a:pt x="2" y="38"/>
                </a:lnTo>
                <a:lnTo>
                  <a:pt x="5" y="40"/>
                </a:lnTo>
                <a:lnTo>
                  <a:pt x="8" y="43"/>
                </a:lnTo>
                <a:lnTo>
                  <a:pt x="12" y="45"/>
                </a:lnTo>
                <a:lnTo>
                  <a:pt x="18" y="45"/>
                </a:lnTo>
                <a:lnTo>
                  <a:pt x="23" y="43"/>
                </a:lnTo>
                <a:lnTo>
                  <a:pt x="30" y="37"/>
                </a:lnTo>
                <a:lnTo>
                  <a:pt x="36" y="30"/>
                </a:lnTo>
                <a:lnTo>
                  <a:pt x="42" y="23"/>
                </a:lnTo>
                <a:lnTo>
                  <a:pt x="46" y="17"/>
                </a:lnTo>
                <a:lnTo>
                  <a:pt x="48" y="12"/>
                </a:lnTo>
                <a:lnTo>
                  <a:pt x="49" y="7"/>
                </a:lnTo>
                <a:lnTo>
                  <a:pt x="48" y="4"/>
                </a:lnTo>
                <a:lnTo>
                  <a:pt x="45" y="1"/>
                </a:lnTo>
                <a:lnTo>
                  <a:pt x="40" y="0"/>
                </a:lnTo>
                <a:close/>
              </a:path>
            </a:pathLst>
          </a:custGeom>
          <a:solidFill>
            <a:srgbClr val="C191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3" name="Freeform 175"/>
          <p:cNvSpPr>
            <a:spLocks/>
          </p:cNvSpPr>
          <p:nvPr/>
        </p:nvSpPr>
        <p:spPr bwMode="auto">
          <a:xfrm>
            <a:off x="3475161" y="5319203"/>
            <a:ext cx="73025" cy="66675"/>
          </a:xfrm>
          <a:custGeom>
            <a:avLst/>
            <a:gdLst>
              <a:gd name="T0" fmla="*/ 38 w 46"/>
              <a:gd name="T1" fmla="*/ 0 h 42"/>
              <a:gd name="T2" fmla="*/ 31 w 46"/>
              <a:gd name="T3" fmla="*/ 0 h 42"/>
              <a:gd name="T4" fmla="*/ 25 w 46"/>
              <a:gd name="T5" fmla="*/ 2 h 42"/>
              <a:gd name="T6" fmla="*/ 18 w 46"/>
              <a:gd name="T7" fmla="*/ 5 h 42"/>
              <a:gd name="T8" fmla="*/ 12 w 46"/>
              <a:gd name="T9" fmla="*/ 10 h 42"/>
              <a:gd name="T10" fmla="*/ 6 w 46"/>
              <a:gd name="T11" fmla="*/ 14 h 42"/>
              <a:gd name="T12" fmla="*/ 2 w 46"/>
              <a:gd name="T13" fmla="*/ 20 h 42"/>
              <a:gd name="T14" fmla="*/ 0 w 46"/>
              <a:gd name="T15" fmla="*/ 26 h 42"/>
              <a:gd name="T16" fmla="*/ 1 w 46"/>
              <a:gd name="T17" fmla="*/ 32 h 42"/>
              <a:gd name="T18" fmla="*/ 1 w 46"/>
              <a:gd name="T19" fmla="*/ 33 h 42"/>
              <a:gd name="T20" fmla="*/ 2 w 46"/>
              <a:gd name="T21" fmla="*/ 35 h 42"/>
              <a:gd name="T22" fmla="*/ 5 w 46"/>
              <a:gd name="T23" fmla="*/ 38 h 42"/>
              <a:gd name="T24" fmla="*/ 8 w 46"/>
              <a:gd name="T25" fmla="*/ 40 h 42"/>
              <a:gd name="T26" fmla="*/ 12 w 46"/>
              <a:gd name="T27" fmla="*/ 42 h 42"/>
              <a:gd name="T28" fmla="*/ 17 w 46"/>
              <a:gd name="T29" fmla="*/ 42 h 42"/>
              <a:gd name="T30" fmla="*/ 22 w 46"/>
              <a:gd name="T31" fmla="*/ 39 h 42"/>
              <a:gd name="T32" fmla="*/ 28 w 46"/>
              <a:gd name="T33" fmla="*/ 34 h 42"/>
              <a:gd name="T34" fmla="*/ 34 w 46"/>
              <a:gd name="T35" fmla="*/ 28 h 42"/>
              <a:gd name="T36" fmla="*/ 39 w 46"/>
              <a:gd name="T37" fmla="*/ 22 h 42"/>
              <a:gd name="T38" fmla="*/ 43 w 46"/>
              <a:gd name="T39" fmla="*/ 16 h 42"/>
              <a:gd name="T40" fmla="*/ 45 w 46"/>
              <a:gd name="T41" fmla="*/ 10 h 42"/>
              <a:gd name="T42" fmla="*/ 46 w 46"/>
              <a:gd name="T43" fmla="*/ 6 h 42"/>
              <a:gd name="T44" fmla="*/ 45 w 46"/>
              <a:gd name="T45" fmla="*/ 3 h 42"/>
              <a:gd name="T46" fmla="*/ 42 w 46"/>
              <a:gd name="T47" fmla="*/ 1 h 42"/>
              <a:gd name="T48" fmla="*/ 38 w 46"/>
              <a:gd name="T49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6" h="42">
                <a:moveTo>
                  <a:pt x="38" y="0"/>
                </a:moveTo>
                <a:lnTo>
                  <a:pt x="31" y="0"/>
                </a:lnTo>
                <a:lnTo>
                  <a:pt x="25" y="2"/>
                </a:lnTo>
                <a:lnTo>
                  <a:pt x="18" y="5"/>
                </a:lnTo>
                <a:lnTo>
                  <a:pt x="12" y="10"/>
                </a:lnTo>
                <a:lnTo>
                  <a:pt x="6" y="14"/>
                </a:lnTo>
                <a:lnTo>
                  <a:pt x="2" y="20"/>
                </a:lnTo>
                <a:lnTo>
                  <a:pt x="0" y="26"/>
                </a:lnTo>
                <a:lnTo>
                  <a:pt x="1" y="32"/>
                </a:lnTo>
                <a:lnTo>
                  <a:pt x="1" y="33"/>
                </a:lnTo>
                <a:lnTo>
                  <a:pt x="2" y="35"/>
                </a:lnTo>
                <a:lnTo>
                  <a:pt x="5" y="38"/>
                </a:lnTo>
                <a:lnTo>
                  <a:pt x="8" y="40"/>
                </a:lnTo>
                <a:lnTo>
                  <a:pt x="12" y="42"/>
                </a:lnTo>
                <a:lnTo>
                  <a:pt x="17" y="42"/>
                </a:lnTo>
                <a:lnTo>
                  <a:pt x="22" y="39"/>
                </a:lnTo>
                <a:lnTo>
                  <a:pt x="28" y="34"/>
                </a:lnTo>
                <a:lnTo>
                  <a:pt x="34" y="28"/>
                </a:lnTo>
                <a:lnTo>
                  <a:pt x="39" y="22"/>
                </a:lnTo>
                <a:lnTo>
                  <a:pt x="43" y="16"/>
                </a:lnTo>
                <a:lnTo>
                  <a:pt x="45" y="10"/>
                </a:lnTo>
                <a:lnTo>
                  <a:pt x="46" y="6"/>
                </a:lnTo>
                <a:lnTo>
                  <a:pt x="45" y="3"/>
                </a:lnTo>
                <a:lnTo>
                  <a:pt x="42" y="1"/>
                </a:lnTo>
                <a:lnTo>
                  <a:pt x="38" y="0"/>
                </a:lnTo>
                <a:close/>
              </a:path>
            </a:pathLst>
          </a:custGeom>
          <a:solidFill>
            <a:srgbClr val="B77A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4" name="Freeform 176"/>
          <p:cNvSpPr>
            <a:spLocks/>
          </p:cNvSpPr>
          <p:nvPr/>
        </p:nvSpPr>
        <p:spPr bwMode="auto">
          <a:xfrm>
            <a:off x="3476748" y="5320791"/>
            <a:ext cx="68263" cy="63500"/>
          </a:xfrm>
          <a:custGeom>
            <a:avLst/>
            <a:gdLst>
              <a:gd name="T0" fmla="*/ 1 w 43"/>
              <a:gd name="T1" fmla="*/ 31 h 40"/>
              <a:gd name="T2" fmla="*/ 1 w 43"/>
              <a:gd name="T3" fmla="*/ 32 h 40"/>
              <a:gd name="T4" fmla="*/ 3 w 43"/>
              <a:gd name="T5" fmla="*/ 33 h 40"/>
              <a:gd name="T6" fmla="*/ 5 w 43"/>
              <a:gd name="T7" fmla="*/ 36 h 40"/>
              <a:gd name="T8" fmla="*/ 8 w 43"/>
              <a:gd name="T9" fmla="*/ 38 h 40"/>
              <a:gd name="T10" fmla="*/ 11 w 43"/>
              <a:gd name="T11" fmla="*/ 39 h 40"/>
              <a:gd name="T12" fmla="*/ 16 w 43"/>
              <a:gd name="T13" fmla="*/ 40 h 40"/>
              <a:gd name="T14" fmla="*/ 21 w 43"/>
              <a:gd name="T15" fmla="*/ 38 h 40"/>
              <a:gd name="T16" fmla="*/ 27 w 43"/>
              <a:gd name="T17" fmla="*/ 33 h 40"/>
              <a:gd name="T18" fmla="*/ 33 w 43"/>
              <a:gd name="T19" fmla="*/ 26 h 40"/>
              <a:gd name="T20" fmla="*/ 37 w 43"/>
              <a:gd name="T21" fmla="*/ 21 h 40"/>
              <a:gd name="T22" fmla="*/ 41 w 43"/>
              <a:gd name="T23" fmla="*/ 15 h 40"/>
              <a:gd name="T24" fmla="*/ 42 w 43"/>
              <a:gd name="T25" fmla="*/ 10 h 40"/>
              <a:gd name="T26" fmla="*/ 43 w 43"/>
              <a:gd name="T27" fmla="*/ 6 h 40"/>
              <a:gd name="T28" fmla="*/ 42 w 43"/>
              <a:gd name="T29" fmla="*/ 3 h 40"/>
              <a:gd name="T30" fmla="*/ 40 w 43"/>
              <a:gd name="T31" fmla="*/ 1 h 40"/>
              <a:gd name="T32" fmla="*/ 35 w 43"/>
              <a:gd name="T33" fmla="*/ 0 h 40"/>
              <a:gd name="T34" fmla="*/ 30 w 43"/>
              <a:gd name="T35" fmla="*/ 0 h 40"/>
              <a:gd name="T36" fmla="*/ 24 w 43"/>
              <a:gd name="T37" fmla="*/ 2 h 40"/>
              <a:gd name="T38" fmla="*/ 17 w 43"/>
              <a:gd name="T39" fmla="*/ 5 h 40"/>
              <a:gd name="T40" fmla="*/ 11 w 43"/>
              <a:gd name="T41" fmla="*/ 9 h 40"/>
              <a:gd name="T42" fmla="*/ 6 w 43"/>
              <a:gd name="T43" fmla="*/ 14 h 40"/>
              <a:gd name="T44" fmla="*/ 2 w 43"/>
              <a:gd name="T45" fmla="*/ 19 h 40"/>
              <a:gd name="T46" fmla="*/ 0 w 43"/>
              <a:gd name="T47" fmla="*/ 25 h 40"/>
              <a:gd name="T48" fmla="*/ 1 w 43"/>
              <a:gd name="T49" fmla="*/ 31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" h="40">
                <a:moveTo>
                  <a:pt x="1" y="31"/>
                </a:moveTo>
                <a:lnTo>
                  <a:pt x="1" y="32"/>
                </a:lnTo>
                <a:lnTo>
                  <a:pt x="3" y="33"/>
                </a:lnTo>
                <a:lnTo>
                  <a:pt x="5" y="36"/>
                </a:lnTo>
                <a:lnTo>
                  <a:pt x="8" y="38"/>
                </a:lnTo>
                <a:lnTo>
                  <a:pt x="11" y="39"/>
                </a:lnTo>
                <a:lnTo>
                  <a:pt x="16" y="40"/>
                </a:lnTo>
                <a:lnTo>
                  <a:pt x="21" y="38"/>
                </a:lnTo>
                <a:lnTo>
                  <a:pt x="27" y="33"/>
                </a:lnTo>
                <a:lnTo>
                  <a:pt x="33" y="26"/>
                </a:lnTo>
                <a:lnTo>
                  <a:pt x="37" y="21"/>
                </a:lnTo>
                <a:lnTo>
                  <a:pt x="41" y="15"/>
                </a:lnTo>
                <a:lnTo>
                  <a:pt x="42" y="10"/>
                </a:lnTo>
                <a:lnTo>
                  <a:pt x="43" y="6"/>
                </a:lnTo>
                <a:lnTo>
                  <a:pt x="42" y="3"/>
                </a:lnTo>
                <a:lnTo>
                  <a:pt x="40" y="1"/>
                </a:lnTo>
                <a:lnTo>
                  <a:pt x="35" y="0"/>
                </a:lnTo>
                <a:lnTo>
                  <a:pt x="30" y="0"/>
                </a:lnTo>
                <a:lnTo>
                  <a:pt x="24" y="2"/>
                </a:lnTo>
                <a:lnTo>
                  <a:pt x="17" y="5"/>
                </a:lnTo>
                <a:lnTo>
                  <a:pt x="11" y="9"/>
                </a:lnTo>
                <a:lnTo>
                  <a:pt x="6" y="14"/>
                </a:lnTo>
                <a:lnTo>
                  <a:pt x="2" y="19"/>
                </a:lnTo>
                <a:lnTo>
                  <a:pt x="0" y="25"/>
                </a:lnTo>
                <a:lnTo>
                  <a:pt x="1" y="31"/>
                </a:lnTo>
                <a:close/>
              </a:path>
            </a:pathLst>
          </a:custGeom>
          <a:solidFill>
            <a:srgbClr val="A863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5" name="Freeform 177"/>
          <p:cNvSpPr>
            <a:spLocks/>
          </p:cNvSpPr>
          <p:nvPr/>
        </p:nvSpPr>
        <p:spPr bwMode="auto">
          <a:xfrm>
            <a:off x="3235448" y="4633403"/>
            <a:ext cx="219075" cy="409575"/>
          </a:xfrm>
          <a:custGeom>
            <a:avLst/>
            <a:gdLst>
              <a:gd name="T0" fmla="*/ 20 w 138"/>
              <a:gd name="T1" fmla="*/ 68 h 258"/>
              <a:gd name="T2" fmla="*/ 18 w 138"/>
              <a:gd name="T3" fmla="*/ 52 h 258"/>
              <a:gd name="T4" fmla="*/ 19 w 138"/>
              <a:gd name="T5" fmla="*/ 30 h 258"/>
              <a:gd name="T6" fmla="*/ 33 w 138"/>
              <a:gd name="T7" fmla="*/ 10 h 258"/>
              <a:gd name="T8" fmla="*/ 55 w 138"/>
              <a:gd name="T9" fmla="*/ 2 h 258"/>
              <a:gd name="T10" fmla="*/ 68 w 138"/>
              <a:gd name="T11" fmla="*/ 0 h 258"/>
              <a:gd name="T12" fmla="*/ 79 w 138"/>
              <a:gd name="T13" fmla="*/ 1 h 258"/>
              <a:gd name="T14" fmla="*/ 87 w 138"/>
              <a:gd name="T15" fmla="*/ 4 h 258"/>
              <a:gd name="T16" fmla="*/ 94 w 138"/>
              <a:gd name="T17" fmla="*/ 8 h 258"/>
              <a:gd name="T18" fmla="*/ 99 w 138"/>
              <a:gd name="T19" fmla="*/ 11 h 258"/>
              <a:gd name="T20" fmla="*/ 103 w 138"/>
              <a:gd name="T21" fmla="*/ 13 h 258"/>
              <a:gd name="T22" fmla="*/ 106 w 138"/>
              <a:gd name="T23" fmla="*/ 14 h 258"/>
              <a:gd name="T24" fmla="*/ 109 w 138"/>
              <a:gd name="T25" fmla="*/ 13 h 258"/>
              <a:gd name="T26" fmla="*/ 113 w 138"/>
              <a:gd name="T27" fmla="*/ 12 h 258"/>
              <a:gd name="T28" fmla="*/ 121 w 138"/>
              <a:gd name="T29" fmla="*/ 13 h 258"/>
              <a:gd name="T30" fmla="*/ 130 w 138"/>
              <a:gd name="T31" fmla="*/ 21 h 258"/>
              <a:gd name="T32" fmla="*/ 137 w 138"/>
              <a:gd name="T33" fmla="*/ 41 h 258"/>
              <a:gd name="T34" fmla="*/ 137 w 138"/>
              <a:gd name="T35" fmla="*/ 72 h 258"/>
              <a:gd name="T36" fmla="*/ 131 w 138"/>
              <a:gd name="T37" fmla="*/ 106 h 258"/>
              <a:gd name="T38" fmla="*/ 120 w 138"/>
              <a:gd name="T39" fmla="*/ 137 h 258"/>
              <a:gd name="T40" fmla="*/ 107 w 138"/>
              <a:gd name="T41" fmla="*/ 157 h 258"/>
              <a:gd name="T42" fmla="*/ 96 w 138"/>
              <a:gd name="T43" fmla="*/ 167 h 258"/>
              <a:gd name="T44" fmla="*/ 86 w 138"/>
              <a:gd name="T45" fmla="*/ 174 h 258"/>
              <a:gd name="T46" fmla="*/ 78 w 138"/>
              <a:gd name="T47" fmla="*/ 180 h 258"/>
              <a:gd name="T48" fmla="*/ 75 w 138"/>
              <a:gd name="T49" fmla="*/ 185 h 258"/>
              <a:gd name="T50" fmla="*/ 73 w 138"/>
              <a:gd name="T51" fmla="*/ 188 h 258"/>
              <a:gd name="T52" fmla="*/ 72 w 138"/>
              <a:gd name="T53" fmla="*/ 194 h 258"/>
              <a:gd name="T54" fmla="*/ 75 w 138"/>
              <a:gd name="T55" fmla="*/ 202 h 258"/>
              <a:gd name="T56" fmla="*/ 82 w 138"/>
              <a:gd name="T57" fmla="*/ 211 h 258"/>
              <a:gd name="T58" fmla="*/ 91 w 138"/>
              <a:gd name="T59" fmla="*/ 222 h 258"/>
              <a:gd name="T60" fmla="*/ 96 w 138"/>
              <a:gd name="T61" fmla="*/ 234 h 258"/>
              <a:gd name="T62" fmla="*/ 94 w 138"/>
              <a:gd name="T63" fmla="*/ 247 h 258"/>
              <a:gd name="T64" fmla="*/ 84 w 138"/>
              <a:gd name="T65" fmla="*/ 256 h 258"/>
              <a:gd name="T66" fmla="*/ 76 w 138"/>
              <a:gd name="T67" fmla="*/ 258 h 258"/>
              <a:gd name="T68" fmla="*/ 66 w 138"/>
              <a:gd name="T69" fmla="*/ 256 h 258"/>
              <a:gd name="T70" fmla="*/ 57 w 138"/>
              <a:gd name="T71" fmla="*/ 251 h 258"/>
              <a:gd name="T72" fmla="*/ 47 w 138"/>
              <a:gd name="T73" fmla="*/ 243 h 258"/>
              <a:gd name="T74" fmla="*/ 37 w 138"/>
              <a:gd name="T75" fmla="*/ 232 h 258"/>
              <a:gd name="T76" fmla="*/ 28 w 138"/>
              <a:gd name="T77" fmla="*/ 221 h 258"/>
              <a:gd name="T78" fmla="*/ 19 w 138"/>
              <a:gd name="T79" fmla="*/ 208 h 258"/>
              <a:gd name="T80" fmla="*/ 8 w 138"/>
              <a:gd name="T81" fmla="*/ 192 h 258"/>
              <a:gd name="T82" fmla="*/ 1 w 138"/>
              <a:gd name="T83" fmla="*/ 178 h 258"/>
              <a:gd name="T84" fmla="*/ 0 w 138"/>
              <a:gd name="T85" fmla="*/ 170 h 258"/>
              <a:gd name="T86" fmla="*/ 4 w 138"/>
              <a:gd name="T87" fmla="*/ 159 h 258"/>
              <a:gd name="T88" fmla="*/ 9 w 138"/>
              <a:gd name="T89" fmla="*/ 141 h 258"/>
              <a:gd name="T90" fmla="*/ 9 w 138"/>
              <a:gd name="T91" fmla="*/ 119 h 258"/>
              <a:gd name="T92" fmla="*/ 8 w 138"/>
              <a:gd name="T93" fmla="*/ 97 h 258"/>
              <a:gd name="T94" fmla="*/ 14 w 138"/>
              <a:gd name="T95" fmla="*/ 78 h 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38" h="258">
                <a:moveTo>
                  <a:pt x="21" y="70"/>
                </a:moveTo>
                <a:lnTo>
                  <a:pt x="20" y="68"/>
                </a:lnTo>
                <a:lnTo>
                  <a:pt x="19" y="61"/>
                </a:lnTo>
                <a:lnTo>
                  <a:pt x="18" y="52"/>
                </a:lnTo>
                <a:lnTo>
                  <a:pt x="17" y="41"/>
                </a:lnTo>
                <a:lnTo>
                  <a:pt x="19" y="30"/>
                </a:lnTo>
                <a:lnTo>
                  <a:pt x="24" y="19"/>
                </a:lnTo>
                <a:lnTo>
                  <a:pt x="33" y="10"/>
                </a:lnTo>
                <a:lnTo>
                  <a:pt x="47" y="3"/>
                </a:lnTo>
                <a:lnTo>
                  <a:pt x="55" y="2"/>
                </a:lnTo>
                <a:lnTo>
                  <a:pt x="62" y="0"/>
                </a:lnTo>
                <a:lnTo>
                  <a:pt x="68" y="0"/>
                </a:lnTo>
                <a:lnTo>
                  <a:pt x="74" y="0"/>
                </a:lnTo>
                <a:lnTo>
                  <a:pt x="79" y="1"/>
                </a:lnTo>
                <a:lnTo>
                  <a:pt x="83" y="3"/>
                </a:lnTo>
                <a:lnTo>
                  <a:pt x="87" y="4"/>
                </a:lnTo>
                <a:lnTo>
                  <a:pt x="91" y="6"/>
                </a:lnTo>
                <a:lnTo>
                  <a:pt x="94" y="8"/>
                </a:lnTo>
                <a:lnTo>
                  <a:pt x="96" y="10"/>
                </a:lnTo>
                <a:lnTo>
                  <a:pt x="99" y="11"/>
                </a:lnTo>
                <a:lnTo>
                  <a:pt x="101" y="13"/>
                </a:lnTo>
                <a:lnTo>
                  <a:pt x="103" y="13"/>
                </a:lnTo>
                <a:lnTo>
                  <a:pt x="105" y="14"/>
                </a:lnTo>
                <a:lnTo>
                  <a:pt x="106" y="14"/>
                </a:lnTo>
                <a:lnTo>
                  <a:pt x="108" y="13"/>
                </a:lnTo>
                <a:lnTo>
                  <a:pt x="109" y="13"/>
                </a:lnTo>
                <a:lnTo>
                  <a:pt x="110" y="12"/>
                </a:lnTo>
                <a:lnTo>
                  <a:pt x="113" y="12"/>
                </a:lnTo>
                <a:lnTo>
                  <a:pt x="117" y="12"/>
                </a:lnTo>
                <a:lnTo>
                  <a:pt x="121" y="13"/>
                </a:lnTo>
                <a:lnTo>
                  <a:pt x="125" y="16"/>
                </a:lnTo>
                <a:lnTo>
                  <a:pt x="130" y="21"/>
                </a:lnTo>
                <a:lnTo>
                  <a:pt x="134" y="29"/>
                </a:lnTo>
                <a:lnTo>
                  <a:pt x="137" y="41"/>
                </a:lnTo>
                <a:lnTo>
                  <a:pt x="138" y="55"/>
                </a:lnTo>
                <a:lnTo>
                  <a:pt x="137" y="72"/>
                </a:lnTo>
                <a:lnTo>
                  <a:pt x="134" y="89"/>
                </a:lnTo>
                <a:lnTo>
                  <a:pt x="131" y="106"/>
                </a:lnTo>
                <a:lnTo>
                  <a:pt x="126" y="123"/>
                </a:lnTo>
                <a:lnTo>
                  <a:pt x="120" y="137"/>
                </a:lnTo>
                <a:lnTo>
                  <a:pt x="113" y="148"/>
                </a:lnTo>
                <a:lnTo>
                  <a:pt x="107" y="157"/>
                </a:lnTo>
                <a:lnTo>
                  <a:pt x="101" y="163"/>
                </a:lnTo>
                <a:lnTo>
                  <a:pt x="96" y="167"/>
                </a:lnTo>
                <a:lnTo>
                  <a:pt x="90" y="171"/>
                </a:lnTo>
                <a:lnTo>
                  <a:pt x="86" y="174"/>
                </a:lnTo>
                <a:lnTo>
                  <a:pt x="82" y="177"/>
                </a:lnTo>
                <a:lnTo>
                  <a:pt x="78" y="180"/>
                </a:lnTo>
                <a:lnTo>
                  <a:pt x="75" y="184"/>
                </a:lnTo>
                <a:lnTo>
                  <a:pt x="75" y="185"/>
                </a:lnTo>
                <a:lnTo>
                  <a:pt x="74" y="186"/>
                </a:lnTo>
                <a:lnTo>
                  <a:pt x="73" y="188"/>
                </a:lnTo>
                <a:lnTo>
                  <a:pt x="73" y="191"/>
                </a:lnTo>
                <a:lnTo>
                  <a:pt x="72" y="194"/>
                </a:lnTo>
                <a:lnTo>
                  <a:pt x="73" y="198"/>
                </a:lnTo>
                <a:lnTo>
                  <a:pt x="75" y="202"/>
                </a:lnTo>
                <a:lnTo>
                  <a:pt x="78" y="206"/>
                </a:lnTo>
                <a:lnTo>
                  <a:pt x="82" y="211"/>
                </a:lnTo>
                <a:lnTo>
                  <a:pt x="87" y="216"/>
                </a:lnTo>
                <a:lnTo>
                  <a:pt x="91" y="222"/>
                </a:lnTo>
                <a:lnTo>
                  <a:pt x="94" y="227"/>
                </a:lnTo>
                <a:lnTo>
                  <a:pt x="96" y="234"/>
                </a:lnTo>
                <a:lnTo>
                  <a:pt x="96" y="240"/>
                </a:lnTo>
                <a:lnTo>
                  <a:pt x="94" y="247"/>
                </a:lnTo>
                <a:lnTo>
                  <a:pt x="88" y="253"/>
                </a:lnTo>
                <a:lnTo>
                  <a:pt x="84" y="256"/>
                </a:lnTo>
                <a:lnTo>
                  <a:pt x="80" y="258"/>
                </a:lnTo>
                <a:lnTo>
                  <a:pt x="76" y="258"/>
                </a:lnTo>
                <a:lnTo>
                  <a:pt x="71" y="258"/>
                </a:lnTo>
                <a:lnTo>
                  <a:pt x="66" y="256"/>
                </a:lnTo>
                <a:lnTo>
                  <a:pt x="61" y="254"/>
                </a:lnTo>
                <a:lnTo>
                  <a:pt x="57" y="251"/>
                </a:lnTo>
                <a:lnTo>
                  <a:pt x="52" y="247"/>
                </a:lnTo>
                <a:lnTo>
                  <a:pt x="47" y="243"/>
                </a:lnTo>
                <a:lnTo>
                  <a:pt x="42" y="238"/>
                </a:lnTo>
                <a:lnTo>
                  <a:pt x="37" y="232"/>
                </a:lnTo>
                <a:lnTo>
                  <a:pt x="32" y="227"/>
                </a:lnTo>
                <a:lnTo>
                  <a:pt x="28" y="221"/>
                </a:lnTo>
                <a:lnTo>
                  <a:pt x="23" y="215"/>
                </a:lnTo>
                <a:lnTo>
                  <a:pt x="19" y="208"/>
                </a:lnTo>
                <a:lnTo>
                  <a:pt x="15" y="202"/>
                </a:lnTo>
                <a:lnTo>
                  <a:pt x="8" y="192"/>
                </a:lnTo>
                <a:lnTo>
                  <a:pt x="4" y="184"/>
                </a:lnTo>
                <a:lnTo>
                  <a:pt x="1" y="178"/>
                </a:lnTo>
                <a:lnTo>
                  <a:pt x="0" y="174"/>
                </a:lnTo>
                <a:lnTo>
                  <a:pt x="0" y="170"/>
                </a:lnTo>
                <a:lnTo>
                  <a:pt x="1" y="165"/>
                </a:lnTo>
                <a:lnTo>
                  <a:pt x="4" y="159"/>
                </a:lnTo>
                <a:lnTo>
                  <a:pt x="7" y="151"/>
                </a:lnTo>
                <a:lnTo>
                  <a:pt x="9" y="141"/>
                </a:lnTo>
                <a:lnTo>
                  <a:pt x="10" y="130"/>
                </a:lnTo>
                <a:lnTo>
                  <a:pt x="9" y="119"/>
                </a:lnTo>
                <a:lnTo>
                  <a:pt x="8" y="108"/>
                </a:lnTo>
                <a:lnTo>
                  <a:pt x="8" y="97"/>
                </a:lnTo>
                <a:lnTo>
                  <a:pt x="10" y="87"/>
                </a:lnTo>
                <a:lnTo>
                  <a:pt x="14" y="78"/>
                </a:lnTo>
                <a:lnTo>
                  <a:pt x="21" y="7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6" name="Freeform 178"/>
          <p:cNvSpPr>
            <a:spLocks/>
          </p:cNvSpPr>
          <p:nvPr/>
        </p:nvSpPr>
        <p:spPr bwMode="auto">
          <a:xfrm>
            <a:off x="3238623" y="4636578"/>
            <a:ext cx="214313" cy="401638"/>
          </a:xfrm>
          <a:custGeom>
            <a:avLst/>
            <a:gdLst>
              <a:gd name="T0" fmla="*/ 134 w 135"/>
              <a:gd name="T1" fmla="*/ 40 h 253"/>
              <a:gd name="T2" fmla="*/ 134 w 135"/>
              <a:gd name="T3" fmla="*/ 70 h 253"/>
              <a:gd name="T4" fmla="*/ 127 w 135"/>
              <a:gd name="T5" fmla="*/ 104 h 253"/>
              <a:gd name="T6" fmla="*/ 117 w 135"/>
              <a:gd name="T7" fmla="*/ 135 h 253"/>
              <a:gd name="T8" fmla="*/ 104 w 135"/>
              <a:gd name="T9" fmla="*/ 154 h 253"/>
              <a:gd name="T10" fmla="*/ 93 w 135"/>
              <a:gd name="T11" fmla="*/ 165 h 253"/>
              <a:gd name="T12" fmla="*/ 84 w 135"/>
              <a:gd name="T13" fmla="*/ 171 h 253"/>
              <a:gd name="T14" fmla="*/ 76 w 135"/>
              <a:gd name="T15" fmla="*/ 177 h 253"/>
              <a:gd name="T16" fmla="*/ 71 w 135"/>
              <a:gd name="T17" fmla="*/ 182 h 253"/>
              <a:gd name="T18" fmla="*/ 69 w 135"/>
              <a:gd name="T19" fmla="*/ 187 h 253"/>
              <a:gd name="T20" fmla="*/ 69 w 135"/>
              <a:gd name="T21" fmla="*/ 193 h 253"/>
              <a:gd name="T22" fmla="*/ 71 w 135"/>
              <a:gd name="T23" fmla="*/ 199 h 253"/>
              <a:gd name="T24" fmla="*/ 75 w 135"/>
              <a:gd name="T25" fmla="*/ 205 h 253"/>
              <a:gd name="T26" fmla="*/ 80 w 135"/>
              <a:gd name="T27" fmla="*/ 210 h 253"/>
              <a:gd name="T28" fmla="*/ 85 w 135"/>
              <a:gd name="T29" fmla="*/ 217 h 253"/>
              <a:gd name="T30" fmla="*/ 90 w 135"/>
              <a:gd name="T31" fmla="*/ 226 h 253"/>
              <a:gd name="T32" fmla="*/ 92 w 135"/>
              <a:gd name="T33" fmla="*/ 235 h 253"/>
              <a:gd name="T34" fmla="*/ 88 w 135"/>
              <a:gd name="T35" fmla="*/ 244 h 253"/>
              <a:gd name="T36" fmla="*/ 79 w 135"/>
              <a:gd name="T37" fmla="*/ 251 h 253"/>
              <a:gd name="T38" fmla="*/ 71 w 135"/>
              <a:gd name="T39" fmla="*/ 253 h 253"/>
              <a:gd name="T40" fmla="*/ 63 w 135"/>
              <a:gd name="T41" fmla="*/ 251 h 253"/>
              <a:gd name="T42" fmla="*/ 54 w 135"/>
              <a:gd name="T43" fmla="*/ 246 h 253"/>
              <a:gd name="T44" fmla="*/ 45 w 135"/>
              <a:gd name="T45" fmla="*/ 238 h 253"/>
              <a:gd name="T46" fmla="*/ 35 w 135"/>
              <a:gd name="T47" fmla="*/ 228 h 253"/>
              <a:gd name="T48" fmla="*/ 27 w 135"/>
              <a:gd name="T49" fmla="*/ 217 h 253"/>
              <a:gd name="T50" fmla="*/ 18 w 135"/>
              <a:gd name="T51" fmla="*/ 205 h 253"/>
              <a:gd name="T52" fmla="*/ 8 w 135"/>
              <a:gd name="T53" fmla="*/ 190 h 253"/>
              <a:gd name="T54" fmla="*/ 1 w 135"/>
              <a:gd name="T55" fmla="*/ 177 h 253"/>
              <a:gd name="T56" fmla="*/ 0 w 135"/>
              <a:gd name="T57" fmla="*/ 168 h 253"/>
              <a:gd name="T58" fmla="*/ 3 w 135"/>
              <a:gd name="T59" fmla="*/ 158 h 253"/>
              <a:gd name="T60" fmla="*/ 8 w 135"/>
              <a:gd name="T61" fmla="*/ 139 h 253"/>
              <a:gd name="T62" fmla="*/ 8 w 135"/>
              <a:gd name="T63" fmla="*/ 118 h 253"/>
              <a:gd name="T64" fmla="*/ 8 w 135"/>
              <a:gd name="T65" fmla="*/ 96 h 253"/>
              <a:gd name="T66" fmla="*/ 13 w 135"/>
              <a:gd name="T67" fmla="*/ 77 h 253"/>
              <a:gd name="T68" fmla="*/ 20 w 135"/>
              <a:gd name="T69" fmla="*/ 68 h 253"/>
              <a:gd name="T70" fmla="*/ 19 w 135"/>
              <a:gd name="T71" fmla="*/ 64 h 253"/>
              <a:gd name="T72" fmla="*/ 18 w 135"/>
              <a:gd name="T73" fmla="*/ 54 h 253"/>
              <a:gd name="T74" fmla="*/ 18 w 135"/>
              <a:gd name="T75" fmla="*/ 38 h 253"/>
              <a:gd name="T76" fmla="*/ 22 w 135"/>
              <a:gd name="T77" fmla="*/ 22 h 253"/>
              <a:gd name="T78" fmla="*/ 35 w 135"/>
              <a:gd name="T79" fmla="*/ 8 h 253"/>
              <a:gd name="T80" fmla="*/ 53 w 135"/>
              <a:gd name="T81" fmla="*/ 1 h 253"/>
              <a:gd name="T82" fmla="*/ 65 w 135"/>
              <a:gd name="T83" fmla="*/ 0 h 253"/>
              <a:gd name="T84" fmla="*/ 76 w 135"/>
              <a:gd name="T85" fmla="*/ 1 h 253"/>
              <a:gd name="T86" fmla="*/ 84 w 135"/>
              <a:gd name="T87" fmla="*/ 4 h 253"/>
              <a:gd name="T88" fmla="*/ 91 w 135"/>
              <a:gd name="T89" fmla="*/ 7 h 253"/>
              <a:gd name="T90" fmla="*/ 96 w 135"/>
              <a:gd name="T91" fmla="*/ 11 h 253"/>
              <a:gd name="T92" fmla="*/ 100 w 135"/>
              <a:gd name="T93" fmla="*/ 13 h 253"/>
              <a:gd name="T94" fmla="*/ 104 w 135"/>
              <a:gd name="T95" fmla="*/ 14 h 253"/>
              <a:gd name="T96" fmla="*/ 106 w 135"/>
              <a:gd name="T97" fmla="*/ 13 h 253"/>
              <a:gd name="T98" fmla="*/ 107 w 135"/>
              <a:gd name="T99" fmla="*/ 13 h 253"/>
              <a:gd name="T100" fmla="*/ 110 w 135"/>
              <a:gd name="T101" fmla="*/ 12 h 253"/>
              <a:gd name="T102" fmla="*/ 115 w 135"/>
              <a:gd name="T103" fmla="*/ 12 h 253"/>
              <a:gd name="T104" fmla="*/ 122 w 135"/>
              <a:gd name="T105" fmla="*/ 15 h 253"/>
              <a:gd name="T106" fmla="*/ 128 w 135"/>
              <a:gd name="T107" fmla="*/ 23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35" h="253">
                <a:moveTo>
                  <a:pt x="131" y="29"/>
                </a:moveTo>
                <a:lnTo>
                  <a:pt x="134" y="40"/>
                </a:lnTo>
                <a:lnTo>
                  <a:pt x="135" y="54"/>
                </a:lnTo>
                <a:lnTo>
                  <a:pt x="134" y="70"/>
                </a:lnTo>
                <a:lnTo>
                  <a:pt x="131" y="87"/>
                </a:lnTo>
                <a:lnTo>
                  <a:pt x="127" y="104"/>
                </a:lnTo>
                <a:lnTo>
                  <a:pt x="122" y="120"/>
                </a:lnTo>
                <a:lnTo>
                  <a:pt x="117" y="135"/>
                </a:lnTo>
                <a:lnTo>
                  <a:pt x="110" y="146"/>
                </a:lnTo>
                <a:lnTo>
                  <a:pt x="104" y="154"/>
                </a:lnTo>
                <a:lnTo>
                  <a:pt x="98" y="160"/>
                </a:lnTo>
                <a:lnTo>
                  <a:pt x="93" y="165"/>
                </a:lnTo>
                <a:lnTo>
                  <a:pt x="88" y="168"/>
                </a:lnTo>
                <a:lnTo>
                  <a:pt x="84" y="171"/>
                </a:lnTo>
                <a:lnTo>
                  <a:pt x="80" y="174"/>
                </a:lnTo>
                <a:lnTo>
                  <a:pt x="76" y="177"/>
                </a:lnTo>
                <a:lnTo>
                  <a:pt x="72" y="181"/>
                </a:lnTo>
                <a:lnTo>
                  <a:pt x="71" y="182"/>
                </a:lnTo>
                <a:lnTo>
                  <a:pt x="70" y="184"/>
                </a:lnTo>
                <a:lnTo>
                  <a:pt x="69" y="187"/>
                </a:lnTo>
                <a:lnTo>
                  <a:pt x="69" y="191"/>
                </a:lnTo>
                <a:lnTo>
                  <a:pt x="69" y="193"/>
                </a:lnTo>
                <a:lnTo>
                  <a:pt x="70" y="196"/>
                </a:lnTo>
                <a:lnTo>
                  <a:pt x="71" y="199"/>
                </a:lnTo>
                <a:lnTo>
                  <a:pt x="73" y="202"/>
                </a:lnTo>
                <a:lnTo>
                  <a:pt x="75" y="205"/>
                </a:lnTo>
                <a:lnTo>
                  <a:pt x="77" y="207"/>
                </a:lnTo>
                <a:lnTo>
                  <a:pt x="80" y="210"/>
                </a:lnTo>
                <a:lnTo>
                  <a:pt x="82" y="213"/>
                </a:lnTo>
                <a:lnTo>
                  <a:pt x="85" y="217"/>
                </a:lnTo>
                <a:lnTo>
                  <a:pt x="88" y="221"/>
                </a:lnTo>
                <a:lnTo>
                  <a:pt x="90" y="226"/>
                </a:lnTo>
                <a:lnTo>
                  <a:pt x="91" y="230"/>
                </a:lnTo>
                <a:lnTo>
                  <a:pt x="92" y="235"/>
                </a:lnTo>
                <a:lnTo>
                  <a:pt x="90" y="239"/>
                </a:lnTo>
                <a:lnTo>
                  <a:pt x="88" y="244"/>
                </a:lnTo>
                <a:lnTo>
                  <a:pt x="83" y="249"/>
                </a:lnTo>
                <a:lnTo>
                  <a:pt x="79" y="251"/>
                </a:lnTo>
                <a:lnTo>
                  <a:pt x="75" y="253"/>
                </a:lnTo>
                <a:lnTo>
                  <a:pt x="71" y="253"/>
                </a:lnTo>
                <a:lnTo>
                  <a:pt x="67" y="252"/>
                </a:lnTo>
                <a:lnTo>
                  <a:pt x="63" y="251"/>
                </a:lnTo>
                <a:lnTo>
                  <a:pt x="58" y="249"/>
                </a:lnTo>
                <a:lnTo>
                  <a:pt x="54" y="246"/>
                </a:lnTo>
                <a:lnTo>
                  <a:pt x="49" y="242"/>
                </a:lnTo>
                <a:lnTo>
                  <a:pt x="45" y="238"/>
                </a:lnTo>
                <a:lnTo>
                  <a:pt x="40" y="233"/>
                </a:lnTo>
                <a:lnTo>
                  <a:pt x="35" y="228"/>
                </a:lnTo>
                <a:lnTo>
                  <a:pt x="31" y="223"/>
                </a:lnTo>
                <a:lnTo>
                  <a:pt x="27" y="217"/>
                </a:lnTo>
                <a:lnTo>
                  <a:pt x="22" y="211"/>
                </a:lnTo>
                <a:lnTo>
                  <a:pt x="18" y="205"/>
                </a:lnTo>
                <a:lnTo>
                  <a:pt x="14" y="199"/>
                </a:lnTo>
                <a:lnTo>
                  <a:pt x="8" y="190"/>
                </a:lnTo>
                <a:lnTo>
                  <a:pt x="4" y="182"/>
                </a:lnTo>
                <a:lnTo>
                  <a:pt x="1" y="177"/>
                </a:lnTo>
                <a:lnTo>
                  <a:pt x="0" y="172"/>
                </a:lnTo>
                <a:lnTo>
                  <a:pt x="0" y="168"/>
                </a:lnTo>
                <a:lnTo>
                  <a:pt x="1" y="164"/>
                </a:lnTo>
                <a:lnTo>
                  <a:pt x="3" y="158"/>
                </a:lnTo>
                <a:lnTo>
                  <a:pt x="6" y="149"/>
                </a:lnTo>
                <a:lnTo>
                  <a:pt x="8" y="139"/>
                </a:lnTo>
                <a:lnTo>
                  <a:pt x="9" y="129"/>
                </a:lnTo>
                <a:lnTo>
                  <a:pt x="8" y="118"/>
                </a:lnTo>
                <a:lnTo>
                  <a:pt x="8" y="106"/>
                </a:lnTo>
                <a:lnTo>
                  <a:pt x="8" y="96"/>
                </a:lnTo>
                <a:lnTo>
                  <a:pt x="10" y="86"/>
                </a:lnTo>
                <a:lnTo>
                  <a:pt x="13" y="77"/>
                </a:lnTo>
                <a:lnTo>
                  <a:pt x="20" y="69"/>
                </a:lnTo>
                <a:lnTo>
                  <a:pt x="20" y="68"/>
                </a:lnTo>
                <a:lnTo>
                  <a:pt x="20" y="66"/>
                </a:lnTo>
                <a:lnTo>
                  <a:pt x="19" y="64"/>
                </a:lnTo>
                <a:lnTo>
                  <a:pt x="19" y="60"/>
                </a:lnTo>
                <a:lnTo>
                  <a:pt x="18" y="54"/>
                </a:lnTo>
                <a:lnTo>
                  <a:pt x="18" y="47"/>
                </a:lnTo>
                <a:lnTo>
                  <a:pt x="18" y="38"/>
                </a:lnTo>
                <a:lnTo>
                  <a:pt x="19" y="30"/>
                </a:lnTo>
                <a:lnTo>
                  <a:pt x="22" y="22"/>
                </a:lnTo>
                <a:lnTo>
                  <a:pt x="27" y="14"/>
                </a:lnTo>
                <a:lnTo>
                  <a:pt x="35" y="8"/>
                </a:lnTo>
                <a:lnTo>
                  <a:pt x="45" y="3"/>
                </a:lnTo>
                <a:lnTo>
                  <a:pt x="53" y="1"/>
                </a:lnTo>
                <a:lnTo>
                  <a:pt x="59" y="0"/>
                </a:lnTo>
                <a:lnTo>
                  <a:pt x="65" y="0"/>
                </a:lnTo>
                <a:lnTo>
                  <a:pt x="71" y="0"/>
                </a:lnTo>
                <a:lnTo>
                  <a:pt x="76" y="1"/>
                </a:lnTo>
                <a:lnTo>
                  <a:pt x="80" y="2"/>
                </a:lnTo>
                <a:lnTo>
                  <a:pt x="84" y="4"/>
                </a:lnTo>
                <a:lnTo>
                  <a:pt x="88" y="5"/>
                </a:lnTo>
                <a:lnTo>
                  <a:pt x="91" y="7"/>
                </a:lnTo>
                <a:lnTo>
                  <a:pt x="94" y="9"/>
                </a:lnTo>
                <a:lnTo>
                  <a:pt x="96" y="11"/>
                </a:lnTo>
                <a:lnTo>
                  <a:pt x="98" y="12"/>
                </a:lnTo>
                <a:lnTo>
                  <a:pt x="100" y="13"/>
                </a:lnTo>
                <a:lnTo>
                  <a:pt x="102" y="14"/>
                </a:lnTo>
                <a:lnTo>
                  <a:pt x="104" y="14"/>
                </a:lnTo>
                <a:lnTo>
                  <a:pt x="105" y="13"/>
                </a:lnTo>
                <a:lnTo>
                  <a:pt x="106" y="13"/>
                </a:lnTo>
                <a:lnTo>
                  <a:pt x="106" y="13"/>
                </a:lnTo>
                <a:lnTo>
                  <a:pt x="107" y="13"/>
                </a:lnTo>
                <a:lnTo>
                  <a:pt x="108" y="12"/>
                </a:lnTo>
                <a:lnTo>
                  <a:pt x="110" y="12"/>
                </a:lnTo>
                <a:lnTo>
                  <a:pt x="112" y="12"/>
                </a:lnTo>
                <a:lnTo>
                  <a:pt x="115" y="12"/>
                </a:lnTo>
                <a:lnTo>
                  <a:pt x="118" y="13"/>
                </a:lnTo>
                <a:lnTo>
                  <a:pt x="122" y="15"/>
                </a:lnTo>
                <a:lnTo>
                  <a:pt x="125" y="18"/>
                </a:lnTo>
                <a:lnTo>
                  <a:pt x="128" y="23"/>
                </a:lnTo>
                <a:lnTo>
                  <a:pt x="131" y="29"/>
                </a:lnTo>
                <a:close/>
              </a:path>
            </a:pathLst>
          </a:custGeom>
          <a:solidFill>
            <a:srgbClr val="F2E8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7" name="Freeform 179"/>
          <p:cNvSpPr>
            <a:spLocks/>
          </p:cNvSpPr>
          <p:nvPr/>
        </p:nvSpPr>
        <p:spPr bwMode="auto">
          <a:xfrm>
            <a:off x="3241798" y="4638166"/>
            <a:ext cx="207963" cy="395288"/>
          </a:xfrm>
          <a:custGeom>
            <a:avLst/>
            <a:gdLst>
              <a:gd name="T0" fmla="*/ 131 w 131"/>
              <a:gd name="T1" fmla="*/ 41 h 249"/>
              <a:gd name="T2" fmla="*/ 130 w 131"/>
              <a:gd name="T3" fmla="*/ 70 h 249"/>
              <a:gd name="T4" fmla="*/ 124 w 131"/>
              <a:gd name="T5" fmla="*/ 103 h 249"/>
              <a:gd name="T6" fmla="*/ 113 w 131"/>
              <a:gd name="T7" fmla="*/ 133 h 249"/>
              <a:gd name="T8" fmla="*/ 100 w 131"/>
              <a:gd name="T9" fmla="*/ 152 h 249"/>
              <a:gd name="T10" fmla="*/ 90 w 131"/>
              <a:gd name="T11" fmla="*/ 163 h 249"/>
              <a:gd name="T12" fmla="*/ 81 w 131"/>
              <a:gd name="T13" fmla="*/ 170 h 249"/>
              <a:gd name="T14" fmla="*/ 73 w 131"/>
              <a:gd name="T15" fmla="*/ 176 h 249"/>
              <a:gd name="T16" fmla="*/ 68 w 131"/>
              <a:gd name="T17" fmla="*/ 180 h 249"/>
              <a:gd name="T18" fmla="*/ 65 w 131"/>
              <a:gd name="T19" fmla="*/ 185 h 249"/>
              <a:gd name="T20" fmla="*/ 65 w 131"/>
              <a:gd name="T21" fmla="*/ 191 h 249"/>
              <a:gd name="T22" fmla="*/ 67 w 131"/>
              <a:gd name="T23" fmla="*/ 196 h 249"/>
              <a:gd name="T24" fmla="*/ 70 w 131"/>
              <a:gd name="T25" fmla="*/ 202 h 249"/>
              <a:gd name="T26" fmla="*/ 74 w 131"/>
              <a:gd name="T27" fmla="*/ 208 h 249"/>
              <a:gd name="T28" fmla="*/ 79 w 131"/>
              <a:gd name="T29" fmla="*/ 215 h 249"/>
              <a:gd name="T30" fmla="*/ 85 w 131"/>
              <a:gd name="T31" fmla="*/ 223 h 249"/>
              <a:gd name="T32" fmla="*/ 87 w 131"/>
              <a:gd name="T33" fmla="*/ 231 h 249"/>
              <a:gd name="T34" fmla="*/ 83 w 131"/>
              <a:gd name="T35" fmla="*/ 240 h 249"/>
              <a:gd name="T36" fmla="*/ 75 w 131"/>
              <a:gd name="T37" fmla="*/ 247 h 249"/>
              <a:gd name="T38" fmla="*/ 68 w 131"/>
              <a:gd name="T39" fmla="*/ 249 h 249"/>
              <a:gd name="T40" fmla="*/ 60 w 131"/>
              <a:gd name="T41" fmla="*/ 247 h 249"/>
              <a:gd name="T42" fmla="*/ 51 w 131"/>
              <a:gd name="T43" fmla="*/ 242 h 249"/>
              <a:gd name="T44" fmla="*/ 43 w 131"/>
              <a:gd name="T45" fmla="*/ 234 h 249"/>
              <a:gd name="T46" fmla="*/ 34 w 131"/>
              <a:gd name="T47" fmla="*/ 225 h 249"/>
              <a:gd name="T48" fmla="*/ 26 w 131"/>
              <a:gd name="T49" fmla="*/ 214 h 249"/>
              <a:gd name="T50" fmla="*/ 18 w 131"/>
              <a:gd name="T51" fmla="*/ 203 h 249"/>
              <a:gd name="T52" fmla="*/ 8 w 131"/>
              <a:gd name="T53" fmla="*/ 188 h 249"/>
              <a:gd name="T54" fmla="*/ 1 w 131"/>
              <a:gd name="T55" fmla="*/ 176 h 249"/>
              <a:gd name="T56" fmla="*/ 0 w 131"/>
              <a:gd name="T57" fmla="*/ 168 h 249"/>
              <a:gd name="T58" fmla="*/ 3 w 131"/>
              <a:gd name="T59" fmla="*/ 157 h 249"/>
              <a:gd name="T60" fmla="*/ 8 w 131"/>
              <a:gd name="T61" fmla="*/ 139 h 249"/>
              <a:gd name="T62" fmla="*/ 8 w 131"/>
              <a:gd name="T63" fmla="*/ 118 h 249"/>
              <a:gd name="T64" fmla="*/ 8 w 131"/>
              <a:gd name="T65" fmla="*/ 96 h 249"/>
              <a:gd name="T66" fmla="*/ 13 w 131"/>
              <a:gd name="T67" fmla="*/ 77 h 249"/>
              <a:gd name="T68" fmla="*/ 19 w 131"/>
              <a:gd name="T69" fmla="*/ 68 h 249"/>
              <a:gd name="T70" fmla="*/ 19 w 131"/>
              <a:gd name="T71" fmla="*/ 64 h 249"/>
              <a:gd name="T72" fmla="*/ 18 w 131"/>
              <a:gd name="T73" fmla="*/ 55 h 249"/>
              <a:gd name="T74" fmla="*/ 17 w 131"/>
              <a:gd name="T75" fmla="*/ 40 h 249"/>
              <a:gd name="T76" fmla="*/ 21 w 131"/>
              <a:gd name="T77" fmla="*/ 23 h 249"/>
              <a:gd name="T78" fmla="*/ 33 w 131"/>
              <a:gd name="T79" fmla="*/ 8 h 249"/>
              <a:gd name="T80" fmla="*/ 50 w 131"/>
              <a:gd name="T81" fmla="*/ 2 h 249"/>
              <a:gd name="T82" fmla="*/ 63 w 131"/>
              <a:gd name="T83" fmla="*/ 0 h 249"/>
              <a:gd name="T84" fmla="*/ 73 w 131"/>
              <a:gd name="T85" fmla="*/ 1 h 249"/>
              <a:gd name="T86" fmla="*/ 81 w 131"/>
              <a:gd name="T87" fmla="*/ 4 h 249"/>
              <a:gd name="T88" fmla="*/ 88 w 131"/>
              <a:gd name="T89" fmla="*/ 8 h 249"/>
              <a:gd name="T90" fmla="*/ 93 w 131"/>
              <a:gd name="T91" fmla="*/ 11 h 249"/>
              <a:gd name="T92" fmla="*/ 98 w 131"/>
              <a:gd name="T93" fmla="*/ 14 h 249"/>
              <a:gd name="T94" fmla="*/ 102 w 131"/>
              <a:gd name="T95" fmla="*/ 15 h 249"/>
              <a:gd name="T96" fmla="*/ 103 w 131"/>
              <a:gd name="T97" fmla="*/ 14 h 249"/>
              <a:gd name="T98" fmla="*/ 105 w 131"/>
              <a:gd name="T99" fmla="*/ 14 h 249"/>
              <a:gd name="T100" fmla="*/ 107 w 131"/>
              <a:gd name="T101" fmla="*/ 13 h 249"/>
              <a:gd name="T102" fmla="*/ 113 w 131"/>
              <a:gd name="T103" fmla="*/ 13 h 249"/>
              <a:gd name="T104" fmla="*/ 119 w 131"/>
              <a:gd name="T105" fmla="*/ 15 h 249"/>
              <a:gd name="T106" fmla="*/ 125 w 131"/>
              <a:gd name="T107" fmla="*/ 23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31" h="249">
                <a:moveTo>
                  <a:pt x="128" y="29"/>
                </a:moveTo>
                <a:lnTo>
                  <a:pt x="131" y="41"/>
                </a:lnTo>
                <a:lnTo>
                  <a:pt x="131" y="54"/>
                </a:lnTo>
                <a:lnTo>
                  <a:pt x="130" y="70"/>
                </a:lnTo>
                <a:lnTo>
                  <a:pt x="128" y="87"/>
                </a:lnTo>
                <a:lnTo>
                  <a:pt x="124" y="103"/>
                </a:lnTo>
                <a:lnTo>
                  <a:pt x="119" y="119"/>
                </a:lnTo>
                <a:lnTo>
                  <a:pt x="113" y="133"/>
                </a:lnTo>
                <a:lnTo>
                  <a:pt x="106" y="145"/>
                </a:lnTo>
                <a:lnTo>
                  <a:pt x="100" y="152"/>
                </a:lnTo>
                <a:lnTo>
                  <a:pt x="95" y="158"/>
                </a:lnTo>
                <a:lnTo>
                  <a:pt x="90" y="163"/>
                </a:lnTo>
                <a:lnTo>
                  <a:pt x="85" y="167"/>
                </a:lnTo>
                <a:lnTo>
                  <a:pt x="81" y="170"/>
                </a:lnTo>
                <a:lnTo>
                  <a:pt x="77" y="173"/>
                </a:lnTo>
                <a:lnTo>
                  <a:pt x="73" y="176"/>
                </a:lnTo>
                <a:lnTo>
                  <a:pt x="69" y="179"/>
                </a:lnTo>
                <a:lnTo>
                  <a:pt x="68" y="180"/>
                </a:lnTo>
                <a:lnTo>
                  <a:pt x="67" y="182"/>
                </a:lnTo>
                <a:lnTo>
                  <a:pt x="65" y="185"/>
                </a:lnTo>
                <a:lnTo>
                  <a:pt x="65" y="189"/>
                </a:lnTo>
                <a:lnTo>
                  <a:pt x="65" y="191"/>
                </a:lnTo>
                <a:lnTo>
                  <a:pt x="66" y="193"/>
                </a:lnTo>
                <a:lnTo>
                  <a:pt x="67" y="196"/>
                </a:lnTo>
                <a:lnTo>
                  <a:pt x="68" y="199"/>
                </a:lnTo>
                <a:lnTo>
                  <a:pt x="70" y="202"/>
                </a:lnTo>
                <a:lnTo>
                  <a:pt x="72" y="205"/>
                </a:lnTo>
                <a:lnTo>
                  <a:pt x="74" y="208"/>
                </a:lnTo>
                <a:lnTo>
                  <a:pt x="76" y="211"/>
                </a:lnTo>
                <a:lnTo>
                  <a:pt x="79" y="215"/>
                </a:lnTo>
                <a:lnTo>
                  <a:pt x="82" y="219"/>
                </a:lnTo>
                <a:lnTo>
                  <a:pt x="85" y="223"/>
                </a:lnTo>
                <a:lnTo>
                  <a:pt x="86" y="227"/>
                </a:lnTo>
                <a:lnTo>
                  <a:pt x="87" y="231"/>
                </a:lnTo>
                <a:lnTo>
                  <a:pt x="85" y="236"/>
                </a:lnTo>
                <a:lnTo>
                  <a:pt x="83" y="240"/>
                </a:lnTo>
                <a:lnTo>
                  <a:pt x="78" y="245"/>
                </a:lnTo>
                <a:lnTo>
                  <a:pt x="75" y="247"/>
                </a:lnTo>
                <a:lnTo>
                  <a:pt x="71" y="249"/>
                </a:lnTo>
                <a:lnTo>
                  <a:pt x="68" y="249"/>
                </a:lnTo>
                <a:lnTo>
                  <a:pt x="64" y="248"/>
                </a:lnTo>
                <a:lnTo>
                  <a:pt x="60" y="247"/>
                </a:lnTo>
                <a:lnTo>
                  <a:pt x="56" y="244"/>
                </a:lnTo>
                <a:lnTo>
                  <a:pt x="51" y="242"/>
                </a:lnTo>
                <a:lnTo>
                  <a:pt x="47" y="238"/>
                </a:lnTo>
                <a:lnTo>
                  <a:pt x="43" y="234"/>
                </a:lnTo>
                <a:lnTo>
                  <a:pt x="39" y="230"/>
                </a:lnTo>
                <a:lnTo>
                  <a:pt x="34" y="225"/>
                </a:lnTo>
                <a:lnTo>
                  <a:pt x="30" y="220"/>
                </a:lnTo>
                <a:lnTo>
                  <a:pt x="26" y="214"/>
                </a:lnTo>
                <a:lnTo>
                  <a:pt x="22" y="209"/>
                </a:lnTo>
                <a:lnTo>
                  <a:pt x="18" y="203"/>
                </a:lnTo>
                <a:lnTo>
                  <a:pt x="14" y="197"/>
                </a:lnTo>
                <a:lnTo>
                  <a:pt x="8" y="188"/>
                </a:lnTo>
                <a:lnTo>
                  <a:pt x="4" y="182"/>
                </a:lnTo>
                <a:lnTo>
                  <a:pt x="1" y="176"/>
                </a:lnTo>
                <a:lnTo>
                  <a:pt x="0" y="172"/>
                </a:lnTo>
                <a:lnTo>
                  <a:pt x="0" y="168"/>
                </a:lnTo>
                <a:lnTo>
                  <a:pt x="1" y="163"/>
                </a:lnTo>
                <a:lnTo>
                  <a:pt x="3" y="157"/>
                </a:lnTo>
                <a:lnTo>
                  <a:pt x="6" y="149"/>
                </a:lnTo>
                <a:lnTo>
                  <a:pt x="8" y="139"/>
                </a:lnTo>
                <a:lnTo>
                  <a:pt x="8" y="129"/>
                </a:lnTo>
                <a:lnTo>
                  <a:pt x="8" y="118"/>
                </a:lnTo>
                <a:lnTo>
                  <a:pt x="8" y="107"/>
                </a:lnTo>
                <a:lnTo>
                  <a:pt x="8" y="96"/>
                </a:lnTo>
                <a:lnTo>
                  <a:pt x="9" y="86"/>
                </a:lnTo>
                <a:lnTo>
                  <a:pt x="13" y="77"/>
                </a:lnTo>
                <a:lnTo>
                  <a:pt x="19" y="69"/>
                </a:lnTo>
                <a:lnTo>
                  <a:pt x="19" y="68"/>
                </a:lnTo>
                <a:lnTo>
                  <a:pt x="19" y="66"/>
                </a:lnTo>
                <a:lnTo>
                  <a:pt x="19" y="64"/>
                </a:lnTo>
                <a:lnTo>
                  <a:pt x="19" y="60"/>
                </a:lnTo>
                <a:lnTo>
                  <a:pt x="18" y="55"/>
                </a:lnTo>
                <a:lnTo>
                  <a:pt x="17" y="48"/>
                </a:lnTo>
                <a:lnTo>
                  <a:pt x="17" y="40"/>
                </a:lnTo>
                <a:lnTo>
                  <a:pt x="19" y="31"/>
                </a:lnTo>
                <a:lnTo>
                  <a:pt x="21" y="23"/>
                </a:lnTo>
                <a:lnTo>
                  <a:pt x="26" y="15"/>
                </a:lnTo>
                <a:lnTo>
                  <a:pt x="33" y="8"/>
                </a:lnTo>
                <a:lnTo>
                  <a:pt x="43" y="3"/>
                </a:lnTo>
                <a:lnTo>
                  <a:pt x="50" y="2"/>
                </a:lnTo>
                <a:lnTo>
                  <a:pt x="57" y="1"/>
                </a:lnTo>
                <a:lnTo>
                  <a:pt x="63" y="0"/>
                </a:lnTo>
                <a:lnTo>
                  <a:pt x="68" y="1"/>
                </a:lnTo>
                <a:lnTo>
                  <a:pt x="73" y="1"/>
                </a:lnTo>
                <a:lnTo>
                  <a:pt x="77" y="3"/>
                </a:lnTo>
                <a:lnTo>
                  <a:pt x="81" y="4"/>
                </a:lnTo>
                <a:lnTo>
                  <a:pt x="85" y="6"/>
                </a:lnTo>
                <a:lnTo>
                  <a:pt x="88" y="8"/>
                </a:lnTo>
                <a:lnTo>
                  <a:pt x="91" y="10"/>
                </a:lnTo>
                <a:lnTo>
                  <a:pt x="93" y="11"/>
                </a:lnTo>
                <a:lnTo>
                  <a:pt x="96" y="13"/>
                </a:lnTo>
                <a:lnTo>
                  <a:pt x="98" y="14"/>
                </a:lnTo>
                <a:lnTo>
                  <a:pt x="100" y="15"/>
                </a:lnTo>
                <a:lnTo>
                  <a:pt x="102" y="15"/>
                </a:lnTo>
                <a:lnTo>
                  <a:pt x="103" y="14"/>
                </a:lnTo>
                <a:lnTo>
                  <a:pt x="103" y="14"/>
                </a:lnTo>
                <a:lnTo>
                  <a:pt x="104" y="14"/>
                </a:lnTo>
                <a:lnTo>
                  <a:pt x="105" y="14"/>
                </a:lnTo>
                <a:lnTo>
                  <a:pt x="106" y="13"/>
                </a:lnTo>
                <a:lnTo>
                  <a:pt x="107" y="13"/>
                </a:lnTo>
                <a:lnTo>
                  <a:pt x="110" y="13"/>
                </a:lnTo>
                <a:lnTo>
                  <a:pt x="113" y="13"/>
                </a:lnTo>
                <a:lnTo>
                  <a:pt x="116" y="13"/>
                </a:lnTo>
                <a:lnTo>
                  <a:pt x="119" y="15"/>
                </a:lnTo>
                <a:lnTo>
                  <a:pt x="122" y="18"/>
                </a:lnTo>
                <a:lnTo>
                  <a:pt x="125" y="23"/>
                </a:lnTo>
                <a:lnTo>
                  <a:pt x="128" y="29"/>
                </a:lnTo>
                <a:close/>
              </a:path>
            </a:pathLst>
          </a:custGeom>
          <a:solidFill>
            <a:srgbClr val="E8D3C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8" name="Freeform 180"/>
          <p:cNvSpPr>
            <a:spLocks/>
          </p:cNvSpPr>
          <p:nvPr/>
        </p:nvSpPr>
        <p:spPr bwMode="auto">
          <a:xfrm>
            <a:off x="3244973" y="4641341"/>
            <a:ext cx="203200" cy="387350"/>
          </a:xfrm>
          <a:custGeom>
            <a:avLst/>
            <a:gdLst>
              <a:gd name="T0" fmla="*/ 128 w 128"/>
              <a:gd name="T1" fmla="*/ 40 h 244"/>
              <a:gd name="T2" fmla="*/ 127 w 128"/>
              <a:gd name="T3" fmla="*/ 69 h 244"/>
              <a:gd name="T4" fmla="*/ 120 w 128"/>
              <a:gd name="T5" fmla="*/ 101 h 244"/>
              <a:gd name="T6" fmla="*/ 109 w 128"/>
              <a:gd name="T7" fmla="*/ 131 h 244"/>
              <a:gd name="T8" fmla="*/ 97 w 128"/>
              <a:gd name="T9" fmla="*/ 149 h 244"/>
              <a:gd name="T10" fmla="*/ 87 w 128"/>
              <a:gd name="T11" fmla="*/ 160 h 244"/>
              <a:gd name="T12" fmla="*/ 78 w 128"/>
              <a:gd name="T13" fmla="*/ 167 h 244"/>
              <a:gd name="T14" fmla="*/ 70 w 128"/>
              <a:gd name="T15" fmla="*/ 172 h 244"/>
              <a:gd name="T16" fmla="*/ 65 w 128"/>
              <a:gd name="T17" fmla="*/ 177 h 244"/>
              <a:gd name="T18" fmla="*/ 62 w 128"/>
              <a:gd name="T19" fmla="*/ 182 h 244"/>
              <a:gd name="T20" fmla="*/ 62 w 128"/>
              <a:gd name="T21" fmla="*/ 187 h 244"/>
              <a:gd name="T22" fmla="*/ 62 w 128"/>
              <a:gd name="T23" fmla="*/ 193 h 244"/>
              <a:gd name="T24" fmla="*/ 65 w 128"/>
              <a:gd name="T25" fmla="*/ 199 h 244"/>
              <a:gd name="T26" fmla="*/ 69 w 128"/>
              <a:gd name="T27" fmla="*/ 204 h 244"/>
              <a:gd name="T28" fmla="*/ 74 w 128"/>
              <a:gd name="T29" fmla="*/ 211 h 244"/>
              <a:gd name="T30" fmla="*/ 79 w 128"/>
              <a:gd name="T31" fmla="*/ 219 h 244"/>
              <a:gd name="T32" fmla="*/ 81 w 128"/>
              <a:gd name="T33" fmla="*/ 227 h 244"/>
              <a:gd name="T34" fmla="*/ 78 w 128"/>
              <a:gd name="T35" fmla="*/ 236 h 244"/>
              <a:gd name="T36" fmla="*/ 70 w 128"/>
              <a:gd name="T37" fmla="*/ 242 h 244"/>
              <a:gd name="T38" fmla="*/ 63 w 128"/>
              <a:gd name="T39" fmla="*/ 244 h 244"/>
              <a:gd name="T40" fmla="*/ 56 w 128"/>
              <a:gd name="T41" fmla="*/ 241 h 244"/>
              <a:gd name="T42" fmla="*/ 49 w 128"/>
              <a:gd name="T43" fmla="*/ 237 h 244"/>
              <a:gd name="T44" fmla="*/ 41 w 128"/>
              <a:gd name="T45" fmla="*/ 230 h 244"/>
              <a:gd name="T46" fmla="*/ 33 w 128"/>
              <a:gd name="T47" fmla="*/ 221 h 244"/>
              <a:gd name="T48" fmla="*/ 25 w 128"/>
              <a:gd name="T49" fmla="*/ 211 h 244"/>
              <a:gd name="T50" fmla="*/ 17 w 128"/>
              <a:gd name="T51" fmla="*/ 200 h 244"/>
              <a:gd name="T52" fmla="*/ 8 w 128"/>
              <a:gd name="T53" fmla="*/ 186 h 244"/>
              <a:gd name="T54" fmla="*/ 1 w 128"/>
              <a:gd name="T55" fmla="*/ 175 h 244"/>
              <a:gd name="T56" fmla="*/ 0 w 128"/>
              <a:gd name="T57" fmla="*/ 166 h 244"/>
              <a:gd name="T58" fmla="*/ 2 w 128"/>
              <a:gd name="T59" fmla="*/ 155 h 244"/>
              <a:gd name="T60" fmla="*/ 7 w 128"/>
              <a:gd name="T61" fmla="*/ 138 h 244"/>
              <a:gd name="T62" fmla="*/ 8 w 128"/>
              <a:gd name="T63" fmla="*/ 117 h 244"/>
              <a:gd name="T64" fmla="*/ 9 w 128"/>
              <a:gd name="T65" fmla="*/ 96 h 244"/>
              <a:gd name="T66" fmla="*/ 13 w 128"/>
              <a:gd name="T67" fmla="*/ 77 h 244"/>
              <a:gd name="T68" fmla="*/ 18 w 128"/>
              <a:gd name="T69" fmla="*/ 67 h 244"/>
              <a:gd name="T70" fmla="*/ 19 w 128"/>
              <a:gd name="T71" fmla="*/ 63 h 244"/>
              <a:gd name="T72" fmla="*/ 18 w 128"/>
              <a:gd name="T73" fmla="*/ 55 h 244"/>
              <a:gd name="T74" fmla="*/ 17 w 128"/>
              <a:gd name="T75" fmla="*/ 40 h 244"/>
              <a:gd name="T76" fmla="*/ 20 w 128"/>
              <a:gd name="T77" fmla="*/ 23 h 244"/>
              <a:gd name="T78" fmla="*/ 31 w 128"/>
              <a:gd name="T79" fmla="*/ 8 h 244"/>
              <a:gd name="T80" fmla="*/ 48 w 128"/>
              <a:gd name="T81" fmla="*/ 1 h 244"/>
              <a:gd name="T82" fmla="*/ 60 w 128"/>
              <a:gd name="T83" fmla="*/ 0 h 244"/>
              <a:gd name="T84" fmla="*/ 70 w 128"/>
              <a:gd name="T85" fmla="*/ 1 h 244"/>
              <a:gd name="T86" fmla="*/ 78 w 128"/>
              <a:gd name="T87" fmla="*/ 4 h 244"/>
              <a:gd name="T88" fmla="*/ 85 w 128"/>
              <a:gd name="T89" fmla="*/ 7 h 244"/>
              <a:gd name="T90" fmla="*/ 90 w 128"/>
              <a:gd name="T91" fmla="*/ 11 h 244"/>
              <a:gd name="T92" fmla="*/ 95 w 128"/>
              <a:gd name="T93" fmla="*/ 14 h 244"/>
              <a:gd name="T94" fmla="*/ 99 w 128"/>
              <a:gd name="T95" fmla="*/ 15 h 244"/>
              <a:gd name="T96" fmla="*/ 101 w 128"/>
              <a:gd name="T97" fmla="*/ 14 h 244"/>
              <a:gd name="T98" fmla="*/ 102 w 128"/>
              <a:gd name="T99" fmla="*/ 14 h 244"/>
              <a:gd name="T100" fmla="*/ 105 w 128"/>
              <a:gd name="T101" fmla="*/ 13 h 244"/>
              <a:gd name="T102" fmla="*/ 109 w 128"/>
              <a:gd name="T103" fmla="*/ 13 h 244"/>
              <a:gd name="T104" fmla="*/ 116 w 128"/>
              <a:gd name="T105" fmla="*/ 15 h 244"/>
              <a:gd name="T106" fmla="*/ 122 w 128"/>
              <a:gd name="T107" fmla="*/ 22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8" h="244">
                <a:moveTo>
                  <a:pt x="125" y="29"/>
                </a:moveTo>
                <a:lnTo>
                  <a:pt x="128" y="40"/>
                </a:lnTo>
                <a:lnTo>
                  <a:pt x="128" y="53"/>
                </a:lnTo>
                <a:lnTo>
                  <a:pt x="127" y="69"/>
                </a:lnTo>
                <a:lnTo>
                  <a:pt x="124" y="85"/>
                </a:lnTo>
                <a:lnTo>
                  <a:pt x="120" y="101"/>
                </a:lnTo>
                <a:lnTo>
                  <a:pt x="115" y="117"/>
                </a:lnTo>
                <a:lnTo>
                  <a:pt x="109" y="131"/>
                </a:lnTo>
                <a:lnTo>
                  <a:pt x="103" y="142"/>
                </a:lnTo>
                <a:lnTo>
                  <a:pt x="97" y="149"/>
                </a:lnTo>
                <a:lnTo>
                  <a:pt x="92" y="155"/>
                </a:lnTo>
                <a:lnTo>
                  <a:pt x="87" y="160"/>
                </a:lnTo>
                <a:lnTo>
                  <a:pt x="82" y="163"/>
                </a:lnTo>
                <a:lnTo>
                  <a:pt x="78" y="167"/>
                </a:lnTo>
                <a:lnTo>
                  <a:pt x="73" y="170"/>
                </a:lnTo>
                <a:lnTo>
                  <a:pt x="70" y="172"/>
                </a:lnTo>
                <a:lnTo>
                  <a:pt x="66" y="176"/>
                </a:lnTo>
                <a:lnTo>
                  <a:pt x="65" y="177"/>
                </a:lnTo>
                <a:lnTo>
                  <a:pt x="63" y="179"/>
                </a:lnTo>
                <a:lnTo>
                  <a:pt x="62" y="182"/>
                </a:lnTo>
                <a:lnTo>
                  <a:pt x="62" y="185"/>
                </a:lnTo>
                <a:lnTo>
                  <a:pt x="62" y="187"/>
                </a:lnTo>
                <a:lnTo>
                  <a:pt x="62" y="190"/>
                </a:lnTo>
                <a:lnTo>
                  <a:pt x="62" y="193"/>
                </a:lnTo>
                <a:lnTo>
                  <a:pt x="63" y="196"/>
                </a:lnTo>
                <a:lnTo>
                  <a:pt x="65" y="199"/>
                </a:lnTo>
                <a:lnTo>
                  <a:pt x="66" y="201"/>
                </a:lnTo>
                <a:lnTo>
                  <a:pt x="69" y="204"/>
                </a:lnTo>
                <a:lnTo>
                  <a:pt x="71" y="207"/>
                </a:lnTo>
                <a:lnTo>
                  <a:pt x="74" y="211"/>
                </a:lnTo>
                <a:lnTo>
                  <a:pt x="77" y="215"/>
                </a:lnTo>
                <a:lnTo>
                  <a:pt x="79" y="219"/>
                </a:lnTo>
                <a:lnTo>
                  <a:pt x="81" y="223"/>
                </a:lnTo>
                <a:lnTo>
                  <a:pt x="81" y="227"/>
                </a:lnTo>
                <a:lnTo>
                  <a:pt x="80" y="231"/>
                </a:lnTo>
                <a:lnTo>
                  <a:pt x="78" y="236"/>
                </a:lnTo>
                <a:lnTo>
                  <a:pt x="73" y="241"/>
                </a:lnTo>
                <a:lnTo>
                  <a:pt x="70" y="242"/>
                </a:lnTo>
                <a:lnTo>
                  <a:pt x="67" y="244"/>
                </a:lnTo>
                <a:lnTo>
                  <a:pt x="63" y="244"/>
                </a:lnTo>
                <a:lnTo>
                  <a:pt x="60" y="243"/>
                </a:lnTo>
                <a:lnTo>
                  <a:pt x="56" y="241"/>
                </a:lnTo>
                <a:lnTo>
                  <a:pt x="53" y="239"/>
                </a:lnTo>
                <a:lnTo>
                  <a:pt x="49" y="237"/>
                </a:lnTo>
                <a:lnTo>
                  <a:pt x="45" y="233"/>
                </a:lnTo>
                <a:lnTo>
                  <a:pt x="41" y="230"/>
                </a:lnTo>
                <a:lnTo>
                  <a:pt x="37" y="226"/>
                </a:lnTo>
                <a:lnTo>
                  <a:pt x="33" y="221"/>
                </a:lnTo>
                <a:lnTo>
                  <a:pt x="29" y="216"/>
                </a:lnTo>
                <a:lnTo>
                  <a:pt x="25" y="211"/>
                </a:lnTo>
                <a:lnTo>
                  <a:pt x="21" y="205"/>
                </a:lnTo>
                <a:lnTo>
                  <a:pt x="17" y="200"/>
                </a:lnTo>
                <a:lnTo>
                  <a:pt x="13" y="194"/>
                </a:lnTo>
                <a:lnTo>
                  <a:pt x="8" y="186"/>
                </a:lnTo>
                <a:lnTo>
                  <a:pt x="4" y="180"/>
                </a:lnTo>
                <a:lnTo>
                  <a:pt x="1" y="175"/>
                </a:lnTo>
                <a:lnTo>
                  <a:pt x="0" y="171"/>
                </a:lnTo>
                <a:lnTo>
                  <a:pt x="0" y="166"/>
                </a:lnTo>
                <a:lnTo>
                  <a:pt x="1" y="161"/>
                </a:lnTo>
                <a:lnTo>
                  <a:pt x="2" y="155"/>
                </a:lnTo>
                <a:lnTo>
                  <a:pt x="5" y="147"/>
                </a:lnTo>
                <a:lnTo>
                  <a:pt x="7" y="138"/>
                </a:lnTo>
                <a:lnTo>
                  <a:pt x="8" y="128"/>
                </a:lnTo>
                <a:lnTo>
                  <a:pt x="8" y="117"/>
                </a:lnTo>
                <a:lnTo>
                  <a:pt x="8" y="107"/>
                </a:lnTo>
                <a:lnTo>
                  <a:pt x="9" y="96"/>
                </a:lnTo>
                <a:lnTo>
                  <a:pt x="10" y="86"/>
                </a:lnTo>
                <a:lnTo>
                  <a:pt x="13" y="77"/>
                </a:lnTo>
                <a:lnTo>
                  <a:pt x="18" y="68"/>
                </a:lnTo>
                <a:lnTo>
                  <a:pt x="18" y="67"/>
                </a:lnTo>
                <a:lnTo>
                  <a:pt x="18" y="65"/>
                </a:lnTo>
                <a:lnTo>
                  <a:pt x="19" y="63"/>
                </a:lnTo>
                <a:lnTo>
                  <a:pt x="19" y="60"/>
                </a:lnTo>
                <a:lnTo>
                  <a:pt x="18" y="55"/>
                </a:lnTo>
                <a:lnTo>
                  <a:pt x="18" y="48"/>
                </a:lnTo>
                <a:lnTo>
                  <a:pt x="17" y="40"/>
                </a:lnTo>
                <a:lnTo>
                  <a:pt x="18" y="32"/>
                </a:lnTo>
                <a:lnTo>
                  <a:pt x="20" y="23"/>
                </a:lnTo>
                <a:lnTo>
                  <a:pt x="25" y="15"/>
                </a:lnTo>
                <a:lnTo>
                  <a:pt x="31" y="8"/>
                </a:lnTo>
                <a:lnTo>
                  <a:pt x="42" y="3"/>
                </a:lnTo>
                <a:lnTo>
                  <a:pt x="48" y="1"/>
                </a:lnTo>
                <a:lnTo>
                  <a:pt x="54" y="0"/>
                </a:lnTo>
                <a:lnTo>
                  <a:pt x="60" y="0"/>
                </a:lnTo>
                <a:lnTo>
                  <a:pt x="65" y="0"/>
                </a:lnTo>
                <a:lnTo>
                  <a:pt x="70" y="1"/>
                </a:lnTo>
                <a:lnTo>
                  <a:pt x="74" y="2"/>
                </a:lnTo>
                <a:lnTo>
                  <a:pt x="78" y="4"/>
                </a:lnTo>
                <a:lnTo>
                  <a:pt x="82" y="5"/>
                </a:lnTo>
                <a:lnTo>
                  <a:pt x="85" y="7"/>
                </a:lnTo>
                <a:lnTo>
                  <a:pt x="88" y="9"/>
                </a:lnTo>
                <a:lnTo>
                  <a:pt x="90" y="11"/>
                </a:lnTo>
                <a:lnTo>
                  <a:pt x="93" y="12"/>
                </a:lnTo>
                <a:lnTo>
                  <a:pt x="95" y="14"/>
                </a:lnTo>
                <a:lnTo>
                  <a:pt x="97" y="14"/>
                </a:lnTo>
                <a:lnTo>
                  <a:pt x="99" y="15"/>
                </a:lnTo>
                <a:lnTo>
                  <a:pt x="100" y="14"/>
                </a:lnTo>
                <a:lnTo>
                  <a:pt x="101" y="14"/>
                </a:lnTo>
                <a:lnTo>
                  <a:pt x="102" y="14"/>
                </a:lnTo>
                <a:lnTo>
                  <a:pt x="102" y="14"/>
                </a:lnTo>
                <a:lnTo>
                  <a:pt x="103" y="14"/>
                </a:lnTo>
                <a:lnTo>
                  <a:pt x="105" y="13"/>
                </a:lnTo>
                <a:lnTo>
                  <a:pt x="107" y="13"/>
                </a:lnTo>
                <a:lnTo>
                  <a:pt x="109" y="13"/>
                </a:lnTo>
                <a:lnTo>
                  <a:pt x="112" y="13"/>
                </a:lnTo>
                <a:lnTo>
                  <a:pt x="116" y="15"/>
                </a:lnTo>
                <a:lnTo>
                  <a:pt x="119" y="18"/>
                </a:lnTo>
                <a:lnTo>
                  <a:pt x="122" y="22"/>
                </a:lnTo>
                <a:lnTo>
                  <a:pt x="125" y="29"/>
                </a:lnTo>
                <a:close/>
              </a:path>
            </a:pathLst>
          </a:custGeom>
          <a:solidFill>
            <a:srgbClr val="D8BC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9" name="Freeform 181"/>
          <p:cNvSpPr>
            <a:spLocks/>
          </p:cNvSpPr>
          <p:nvPr/>
        </p:nvSpPr>
        <p:spPr bwMode="auto">
          <a:xfrm>
            <a:off x="3248148" y="4642928"/>
            <a:ext cx="198438" cy="381000"/>
          </a:xfrm>
          <a:custGeom>
            <a:avLst/>
            <a:gdLst>
              <a:gd name="T0" fmla="*/ 125 w 125"/>
              <a:gd name="T1" fmla="*/ 40 h 240"/>
              <a:gd name="T2" fmla="*/ 124 w 125"/>
              <a:gd name="T3" fmla="*/ 68 h 240"/>
              <a:gd name="T4" fmla="*/ 116 w 125"/>
              <a:gd name="T5" fmla="*/ 100 h 240"/>
              <a:gd name="T6" fmla="*/ 105 w 125"/>
              <a:gd name="T7" fmla="*/ 129 h 240"/>
              <a:gd name="T8" fmla="*/ 94 w 125"/>
              <a:gd name="T9" fmla="*/ 148 h 240"/>
              <a:gd name="T10" fmla="*/ 84 w 125"/>
              <a:gd name="T11" fmla="*/ 158 h 240"/>
              <a:gd name="T12" fmla="*/ 74 w 125"/>
              <a:gd name="T13" fmla="*/ 164 h 240"/>
              <a:gd name="T14" fmla="*/ 66 w 125"/>
              <a:gd name="T15" fmla="*/ 170 h 240"/>
              <a:gd name="T16" fmla="*/ 61 w 125"/>
              <a:gd name="T17" fmla="*/ 175 h 240"/>
              <a:gd name="T18" fmla="*/ 58 w 125"/>
              <a:gd name="T19" fmla="*/ 179 h 240"/>
              <a:gd name="T20" fmla="*/ 58 w 125"/>
              <a:gd name="T21" fmla="*/ 184 h 240"/>
              <a:gd name="T22" fmla="*/ 58 w 125"/>
              <a:gd name="T23" fmla="*/ 189 h 240"/>
              <a:gd name="T24" fmla="*/ 60 w 125"/>
              <a:gd name="T25" fmla="*/ 196 h 240"/>
              <a:gd name="T26" fmla="*/ 63 w 125"/>
              <a:gd name="T27" fmla="*/ 202 h 240"/>
              <a:gd name="T28" fmla="*/ 68 w 125"/>
              <a:gd name="T29" fmla="*/ 209 h 240"/>
              <a:gd name="T30" fmla="*/ 74 w 125"/>
              <a:gd name="T31" fmla="*/ 216 h 240"/>
              <a:gd name="T32" fmla="*/ 76 w 125"/>
              <a:gd name="T33" fmla="*/ 224 h 240"/>
              <a:gd name="T34" fmla="*/ 73 w 125"/>
              <a:gd name="T35" fmla="*/ 232 h 240"/>
              <a:gd name="T36" fmla="*/ 65 w 125"/>
              <a:gd name="T37" fmla="*/ 239 h 240"/>
              <a:gd name="T38" fmla="*/ 60 w 125"/>
              <a:gd name="T39" fmla="*/ 239 h 240"/>
              <a:gd name="T40" fmla="*/ 53 w 125"/>
              <a:gd name="T41" fmla="*/ 237 h 240"/>
              <a:gd name="T42" fmla="*/ 47 w 125"/>
              <a:gd name="T43" fmla="*/ 233 h 240"/>
              <a:gd name="T44" fmla="*/ 39 w 125"/>
              <a:gd name="T45" fmla="*/ 226 h 240"/>
              <a:gd name="T46" fmla="*/ 32 w 125"/>
              <a:gd name="T47" fmla="*/ 218 h 240"/>
              <a:gd name="T48" fmla="*/ 24 w 125"/>
              <a:gd name="T49" fmla="*/ 208 h 240"/>
              <a:gd name="T50" fmla="*/ 16 w 125"/>
              <a:gd name="T51" fmla="*/ 198 h 240"/>
              <a:gd name="T52" fmla="*/ 8 w 125"/>
              <a:gd name="T53" fmla="*/ 185 h 240"/>
              <a:gd name="T54" fmla="*/ 1 w 125"/>
              <a:gd name="T55" fmla="*/ 175 h 240"/>
              <a:gd name="T56" fmla="*/ 0 w 125"/>
              <a:gd name="T57" fmla="*/ 166 h 240"/>
              <a:gd name="T58" fmla="*/ 2 w 125"/>
              <a:gd name="T59" fmla="*/ 154 h 240"/>
              <a:gd name="T60" fmla="*/ 6 w 125"/>
              <a:gd name="T61" fmla="*/ 138 h 240"/>
              <a:gd name="T62" fmla="*/ 8 w 125"/>
              <a:gd name="T63" fmla="*/ 117 h 240"/>
              <a:gd name="T64" fmla="*/ 8 w 125"/>
              <a:gd name="T65" fmla="*/ 96 h 240"/>
              <a:gd name="T66" fmla="*/ 12 w 125"/>
              <a:gd name="T67" fmla="*/ 77 h 240"/>
              <a:gd name="T68" fmla="*/ 17 w 125"/>
              <a:gd name="T69" fmla="*/ 67 h 240"/>
              <a:gd name="T70" fmla="*/ 18 w 125"/>
              <a:gd name="T71" fmla="*/ 63 h 240"/>
              <a:gd name="T72" fmla="*/ 18 w 125"/>
              <a:gd name="T73" fmla="*/ 56 h 240"/>
              <a:gd name="T74" fmla="*/ 16 w 125"/>
              <a:gd name="T75" fmla="*/ 42 h 240"/>
              <a:gd name="T76" fmla="*/ 19 w 125"/>
              <a:gd name="T77" fmla="*/ 24 h 240"/>
              <a:gd name="T78" fmla="*/ 29 w 125"/>
              <a:gd name="T79" fmla="*/ 9 h 240"/>
              <a:gd name="T80" fmla="*/ 46 w 125"/>
              <a:gd name="T81" fmla="*/ 2 h 240"/>
              <a:gd name="T82" fmla="*/ 57 w 125"/>
              <a:gd name="T83" fmla="*/ 0 h 240"/>
              <a:gd name="T84" fmla="*/ 67 w 125"/>
              <a:gd name="T85" fmla="*/ 2 h 240"/>
              <a:gd name="T86" fmla="*/ 75 w 125"/>
              <a:gd name="T87" fmla="*/ 4 h 240"/>
              <a:gd name="T88" fmla="*/ 82 w 125"/>
              <a:gd name="T89" fmla="*/ 8 h 240"/>
              <a:gd name="T90" fmla="*/ 88 w 125"/>
              <a:gd name="T91" fmla="*/ 11 h 240"/>
              <a:gd name="T92" fmla="*/ 92 w 125"/>
              <a:gd name="T93" fmla="*/ 14 h 240"/>
              <a:gd name="T94" fmla="*/ 96 w 125"/>
              <a:gd name="T95" fmla="*/ 16 h 240"/>
              <a:gd name="T96" fmla="*/ 98 w 125"/>
              <a:gd name="T97" fmla="*/ 16 h 240"/>
              <a:gd name="T98" fmla="*/ 100 w 125"/>
              <a:gd name="T99" fmla="*/ 15 h 240"/>
              <a:gd name="T100" fmla="*/ 102 w 125"/>
              <a:gd name="T101" fmla="*/ 14 h 240"/>
              <a:gd name="T102" fmla="*/ 107 w 125"/>
              <a:gd name="T103" fmla="*/ 13 h 240"/>
              <a:gd name="T104" fmla="*/ 113 w 125"/>
              <a:gd name="T105" fmla="*/ 15 h 240"/>
              <a:gd name="T106" fmla="*/ 120 w 125"/>
              <a:gd name="T107" fmla="*/ 23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5" h="240">
                <a:moveTo>
                  <a:pt x="123" y="29"/>
                </a:moveTo>
                <a:lnTo>
                  <a:pt x="125" y="40"/>
                </a:lnTo>
                <a:lnTo>
                  <a:pt x="125" y="53"/>
                </a:lnTo>
                <a:lnTo>
                  <a:pt x="124" y="68"/>
                </a:lnTo>
                <a:lnTo>
                  <a:pt x="121" y="84"/>
                </a:lnTo>
                <a:lnTo>
                  <a:pt x="116" y="100"/>
                </a:lnTo>
                <a:lnTo>
                  <a:pt x="111" y="115"/>
                </a:lnTo>
                <a:lnTo>
                  <a:pt x="105" y="129"/>
                </a:lnTo>
                <a:lnTo>
                  <a:pt x="99" y="141"/>
                </a:lnTo>
                <a:lnTo>
                  <a:pt x="94" y="148"/>
                </a:lnTo>
                <a:lnTo>
                  <a:pt x="89" y="153"/>
                </a:lnTo>
                <a:lnTo>
                  <a:pt x="84" y="158"/>
                </a:lnTo>
                <a:lnTo>
                  <a:pt x="79" y="161"/>
                </a:lnTo>
                <a:lnTo>
                  <a:pt x="74" y="164"/>
                </a:lnTo>
                <a:lnTo>
                  <a:pt x="70" y="167"/>
                </a:lnTo>
                <a:lnTo>
                  <a:pt x="66" y="170"/>
                </a:lnTo>
                <a:lnTo>
                  <a:pt x="63" y="173"/>
                </a:lnTo>
                <a:lnTo>
                  <a:pt x="61" y="175"/>
                </a:lnTo>
                <a:lnTo>
                  <a:pt x="60" y="177"/>
                </a:lnTo>
                <a:lnTo>
                  <a:pt x="58" y="179"/>
                </a:lnTo>
                <a:lnTo>
                  <a:pt x="58" y="183"/>
                </a:lnTo>
                <a:lnTo>
                  <a:pt x="58" y="184"/>
                </a:lnTo>
                <a:lnTo>
                  <a:pt x="58" y="186"/>
                </a:lnTo>
                <a:lnTo>
                  <a:pt x="58" y="189"/>
                </a:lnTo>
                <a:lnTo>
                  <a:pt x="59" y="193"/>
                </a:lnTo>
                <a:lnTo>
                  <a:pt x="60" y="196"/>
                </a:lnTo>
                <a:lnTo>
                  <a:pt x="61" y="199"/>
                </a:lnTo>
                <a:lnTo>
                  <a:pt x="63" y="202"/>
                </a:lnTo>
                <a:lnTo>
                  <a:pt x="65" y="205"/>
                </a:lnTo>
                <a:lnTo>
                  <a:pt x="68" y="209"/>
                </a:lnTo>
                <a:lnTo>
                  <a:pt x="71" y="212"/>
                </a:lnTo>
                <a:lnTo>
                  <a:pt x="74" y="216"/>
                </a:lnTo>
                <a:lnTo>
                  <a:pt x="75" y="220"/>
                </a:lnTo>
                <a:lnTo>
                  <a:pt x="76" y="224"/>
                </a:lnTo>
                <a:lnTo>
                  <a:pt x="75" y="228"/>
                </a:lnTo>
                <a:lnTo>
                  <a:pt x="73" y="232"/>
                </a:lnTo>
                <a:lnTo>
                  <a:pt x="68" y="237"/>
                </a:lnTo>
                <a:lnTo>
                  <a:pt x="65" y="239"/>
                </a:lnTo>
                <a:lnTo>
                  <a:pt x="62" y="240"/>
                </a:lnTo>
                <a:lnTo>
                  <a:pt x="60" y="239"/>
                </a:lnTo>
                <a:lnTo>
                  <a:pt x="56" y="239"/>
                </a:lnTo>
                <a:lnTo>
                  <a:pt x="53" y="237"/>
                </a:lnTo>
                <a:lnTo>
                  <a:pt x="50" y="235"/>
                </a:lnTo>
                <a:lnTo>
                  <a:pt x="47" y="233"/>
                </a:lnTo>
                <a:lnTo>
                  <a:pt x="43" y="230"/>
                </a:lnTo>
                <a:lnTo>
                  <a:pt x="39" y="226"/>
                </a:lnTo>
                <a:lnTo>
                  <a:pt x="36" y="222"/>
                </a:lnTo>
                <a:lnTo>
                  <a:pt x="32" y="218"/>
                </a:lnTo>
                <a:lnTo>
                  <a:pt x="28" y="213"/>
                </a:lnTo>
                <a:lnTo>
                  <a:pt x="24" y="208"/>
                </a:lnTo>
                <a:lnTo>
                  <a:pt x="20" y="203"/>
                </a:lnTo>
                <a:lnTo>
                  <a:pt x="16" y="198"/>
                </a:lnTo>
                <a:lnTo>
                  <a:pt x="12" y="192"/>
                </a:lnTo>
                <a:lnTo>
                  <a:pt x="8" y="185"/>
                </a:lnTo>
                <a:lnTo>
                  <a:pt x="4" y="179"/>
                </a:lnTo>
                <a:lnTo>
                  <a:pt x="1" y="175"/>
                </a:lnTo>
                <a:lnTo>
                  <a:pt x="0" y="170"/>
                </a:lnTo>
                <a:lnTo>
                  <a:pt x="0" y="166"/>
                </a:lnTo>
                <a:lnTo>
                  <a:pt x="0" y="161"/>
                </a:lnTo>
                <a:lnTo>
                  <a:pt x="2" y="154"/>
                </a:lnTo>
                <a:lnTo>
                  <a:pt x="4" y="147"/>
                </a:lnTo>
                <a:lnTo>
                  <a:pt x="6" y="138"/>
                </a:lnTo>
                <a:lnTo>
                  <a:pt x="7" y="128"/>
                </a:lnTo>
                <a:lnTo>
                  <a:pt x="8" y="117"/>
                </a:lnTo>
                <a:lnTo>
                  <a:pt x="8" y="107"/>
                </a:lnTo>
                <a:lnTo>
                  <a:pt x="8" y="96"/>
                </a:lnTo>
                <a:lnTo>
                  <a:pt x="10" y="86"/>
                </a:lnTo>
                <a:lnTo>
                  <a:pt x="12" y="77"/>
                </a:lnTo>
                <a:lnTo>
                  <a:pt x="16" y="68"/>
                </a:lnTo>
                <a:lnTo>
                  <a:pt x="17" y="67"/>
                </a:lnTo>
                <a:lnTo>
                  <a:pt x="18" y="65"/>
                </a:lnTo>
                <a:lnTo>
                  <a:pt x="18" y="63"/>
                </a:lnTo>
                <a:lnTo>
                  <a:pt x="19" y="60"/>
                </a:lnTo>
                <a:lnTo>
                  <a:pt x="18" y="56"/>
                </a:lnTo>
                <a:lnTo>
                  <a:pt x="17" y="50"/>
                </a:lnTo>
                <a:lnTo>
                  <a:pt x="16" y="42"/>
                </a:lnTo>
                <a:lnTo>
                  <a:pt x="17" y="33"/>
                </a:lnTo>
                <a:lnTo>
                  <a:pt x="19" y="24"/>
                </a:lnTo>
                <a:lnTo>
                  <a:pt x="23" y="16"/>
                </a:lnTo>
                <a:lnTo>
                  <a:pt x="29" y="9"/>
                </a:lnTo>
                <a:lnTo>
                  <a:pt x="40" y="4"/>
                </a:lnTo>
                <a:lnTo>
                  <a:pt x="46" y="2"/>
                </a:lnTo>
                <a:lnTo>
                  <a:pt x="52" y="1"/>
                </a:lnTo>
                <a:lnTo>
                  <a:pt x="57" y="0"/>
                </a:lnTo>
                <a:lnTo>
                  <a:pt x="62" y="1"/>
                </a:lnTo>
                <a:lnTo>
                  <a:pt x="67" y="2"/>
                </a:lnTo>
                <a:lnTo>
                  <a:pt x="71" y="3"/>
                </a:lnTo>
                <a:lnTo>
                  <a:pt x="75" y="4"/>
                </a:lnTo>
                <a:lnTo>
                  <a:pt x="79" y="6"/>
                </a:lnTo>
                <a:lnTo>
                  <a:pt x="82" y="8"/>
                </a:lnTo>
                <a:lnTo>
                  <a:pt x="85" y="10"/>
                </a:lnTo>
                <a:lnTo>
                  <a:pt x="88" y="11"/>
                </a:lnTo>
                <a:lnTo>
                  <a:pt x="90" y="13"/>
                </a:lnTo>
                <a:lnTo>
                  <a:pt x="92" y="14"/>
                </a:lnTo>
                <a:lnTo>
                  <a:pt x="95" y="15"/>
                </a:lnTo>
                <a:lnTo>
                  <a:pt x="96" y="16"/>
                </a:lnTo>
                <a:lnTo>
                  <a:pt x="98" y="16"/>
                </a:lnTo>
                <a:lnTo>
                  <a:pt x="98" y="16"/>
                </a:lnTo>
                <a:lnTo>
                  <a:pt x="99" y="16"/>
                </a:lnTo>
                <a:lnTo>
                  <a:pt x="100" y="15"/>
                </a:lnTo>
                <a:lnTo>
                  <a:pt x="101" y="15"/>
                </a:lnTo>
                <a:lnTo>
                  <a:pt x="102" y="14"/>
                </a:lnTo>
                <a:lnTo>
                  <a:pt x="104" y="14"/>
                </a:lnTo>
                <a:lnTo>
                  <a:pt x="107" y="13"/>
                </a:lnTo>
                <a:lnTo>
                  <a:pt x="110" y="14"/>
                </a:lnTo>
                <a:lnTo>
                  <a:pt x="113" y="15"/>
                </a:lnTo>
                <a:lnTo>
                  <a:pt x="116" y="18"/>
                </a:lnTo>
                <a:lnTo>
                  <a:pt x="120" y="23"/>
                </a:lnTo>
                <a:lnTo>
                  <a:pt x="123" y="29"/>
                </a:lnTo>
                <a:close/>
              </a:path>
            </a:pathLst>
          </a:custGeom>
          <a:solidFill>
            <a:srgbClr val="CEA8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0" name="Freeform 182"/>
          <p:cNvSpPr>
            <a:spLocks/>
          </p:cNvSpPr>
          <p:nvPr/>
        </p:nvSpPr>
        <p:spPr bwMode="auto">
          <a:xfrm>
            <a:off x="3251323" y="4646103"/>
            <a:ext cx="193675" cy="371475"/>
          </a:xfrm>
          <a:custGeom>
            <a:avLst/>
            <a:gdLst>
              <a:gd name="T0" fmla="*/ 122 w 122"/>
              <a:gd name="T1" fmla="*/ 39 h 234"/>
              <a:gd name="T2" fmla="*/ 120 w 122"/>
              <a:gd name="T3" fmla="*/ 67 h 234"/>
              <a:gd name="T4" fmla="*/ 113 w 122"/>
              <a:gd name="T5" fmla="*/ 98 h 234"/>
              <a:gd name="T6" fmla="*/ 102 w 122"/>
              <a:gd name="T7" fmla="*/ 127 h 234"/>
              <a:gd name="T8" fmla="*/ 90 w 122"/>
              <a:gd name="T9" fmla="*/ 145 h 234"/>
              <a:gd name="T10" fmla="*/ 81 w 122"/>
              <a:gd name="T11" fmla="*/ 155 h 234"/>
              <a:gd name="T12" fmla="*/ 72 w 122"/>
              <a:gd name="T13" fmla="*/ 162 h 234"/>
              <a:gd name="T14" fmla="*/ 63 w 122"/>
              <a:gd name="T15" fmla="*/ 167 h 234"/>
              <a:gd name="T16" fmla="*/ 58 w 122"/>
              <a:gd name="T17" fmla="*/ 172 h 234"/>
              <a:gd name="T18" fmla="*/ 54 w 122"/>
              <a:gd name="T19" fmla="*/ 176 h 234"/>
              <a:gd name="T20" fmla="*/ 54 w 122"/>
              <a:gd name="T21" fmla="*/ 180 h 234"/>
              <a:gd name="T22" fmla="*/ 54 w 122"/>
              <a:gd name="T23" fmla="*/ 186 h 234"/>
              <a:gd name="T24" fmla="*/ 55 w 122"/>
              <a:gd name="T25" fmla="*/ 192 h 234"/>
              <a:gd name="T26" fmla="*/ 57 w 122"/>
              <a:gd name="T27" fmla="*/ 198 h 234"/>
              <a:gd name="T28" fmla="*/ 62 w 122"/>
              <a:gd name="T29" fmla="*/ 205 h 234"/>
              <a:gd name="T30" fmla="*/ 68 w 122"/>
              <a:gd name="T31" fmla="*/ 212 h 234"/>
              <a:gd name="T32" fmla="*/ 71 w 122"/>
              <a:gd name="T33" fmla="*/ 220 h 234"/>
              <a:gd name="T34" fmla="*/ 68 w 122"/>
              <a:gd name="T35" fmla="*/ 228 h 234"/>
              <a:gd name="T36" fmla="*/ 61 w 122"/>
              <a:gd name="T37" fmla="*/ 234 h 234"/>
              <a:gd name="T38" fmla="*/ 55 w 122"/>
              <a:gd name="T39" fmla="*/ 234 h 234"/>
              <a:gd name="T40" fmla="*/ 50 w 122"/>
              <a:gd name="T41" fmla="*/ 232 h 234"/>
              <a:gd name="T42" fmla="*/ 44 w 122"/>
              <a:gd name="T43" fmla="*/ 228 h 234"/>
              <a:gd name="T44" fmla="*/ 37 w 122"/>
              <a:gd name="T45" fmla="*/ 221 h 234"/>
              <a:gd name="T46" fmla="*/ 30 w 122"/>
              <a:gd name="T47" fmla="*/ 214 h 234"/>
              <a:gd name="T48" fmla="*/ 23 w 122"/>
              <a:gd name="T49" fmla="*/ 204 h 234"/>
              <a:gd name="T50" fmla="*/ 16 w 122"/>
              <a:gd name="T51" fmla="*/ 194 h 234"/>
              <a:gd name="T52" fmla="*/ 7 w 122"/>
              <a:gd name="T53" fmla="*/ 183 h 234"/>
              <a:gd name="T54" fmla="*/ 1 w 122"/>
              <a:gd name="T55" fmla="*/ 174 h 234"/>
              <a:gd name="T56" fmla="*/ 0 w 122"/>
              <a:gd name="T57" fmla="*/ 165 h 234"/>
              <a:gd name="T58" fmla="*/ 1 w 122"/>
              <a:gd name="T59" fmla="*/ 153 h 234"/>
              <a:gd name="T60" fmla="*/ 5 w 122"/>
              <a:gd name="T61" fmla="*/ 136 h 234"/>
              <a:gd name="T62" fmla="*/ 7 w 122"/>
              <a:gd name="T63" fmla="*/ 116 h 234"/>
              <a:gd name="T64" fmla="*/ 8 w 122"/>
              <a:gd name="T65" fmla="*/ 95 h 234"/>
              <a:gd name="T66" fmla="*/ 11 w 122"/>
              <a:gd name="T67" fmla="*/ 76 h 234"/>
              <a:gd name="T68" fmla="*/ 16 w 122"/>
              <a:gd name="T69" fmla="*/ 66 h 234"/>
              <a:gd name="T70" fmla="*/ 18 w 122"/>
              <a:gd name="T71" fmla="*/ 62 h 234"/>
              <a:gd name="T72" fmla="*/ 18 w 122"/>
              <a:gd name="T73" fmla="*/ 56 h 234"/>
              <a:gd name="T74" fmla="*/ 16 w 122"/>
              <a:gd name="T75" fmla="*/ 42 h 234"/>
              <a:gd name="T76" fmla="*/ 18 w 122"/>
              <a:gd name="T77" fmla="*/ 25 h 234"/>
              <a:gd name="T78" fmla="*/ 28 w 122"/>
              <a:gd name="T79" fmla="*/ 9 h 234"/>
              <a:gd name="T80" fmla="*/ 44 w 122"/>
              <a:gd name="T81" fmla="*/ 2 h 234"/>
              <a:gd name="T82" fmla="*/ 54 w 122"/>
              <a:gd name="T83" fmla="*/ 0 h 234"/>
              <a:gd name="T84" fmla="*/ 64 w 122"/>
              <a:gd name="T85" fmla="*/ 1 h 234"/>
              <a:gd name="T86" fmla="*/ 72 w 122"/>
              <a:gd name="T87" fmla="*/ 4 h 234"/>
              <a:gd name="T88" fmla="*/ 79 w 122"/>
              <a:gd name="T89" fmla="*/ 7 h 234"/>
              <a:gd name="T90" fmla="*/ 85 w 122"/>
              <a:gd name="T91" fmla="*/ 11 h 234"/>
              <a:gd name="T92" fmla="*/ 90 w 122"/>
              <a:gd name="T93" fmla="*/ 14 h 234"/>
              <a:gd name="T94" fmla="*/ 94 w 122"/>
              <a:gd name="T95" fmla="*/ 15 h 234"/>
              <a:gd name="T96" fmla="*/ 96 w 122"/>
              <a:gd name="T97" fmla="*/ 16 h 234"/>
              <a:gd name="T98" fmla="*/ 97 w 122"/>
              <a:gd name="T99" fmla="*/ 15 h 234"/>
              <a:gd name="T100" fmla="*/ 99 w 122"/>
              <a:gd name="T101" fmla="*/ 15 h 234"/>
              <a:gd name="T102" fmla="*/ 104 w 122"/>
              <a:gd name="T103" fmla="*/ 14 h 234"/>
              <a:gd name="T104" fmla="*/ 110 w 122"/>
              <a:gd name="T105" fmla="*/ 15 h 234"/>
              <a:gd name="T106" fmla="*/ 117 w 122"/>
              <a:gd name="T107" fmla="*/ 22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2" h="234">
                <a:moveTo>
                  <a:pt x="120" y="29"/>
                </a:moveTo>
                <a:lnTo>
                  <a:pt x="122" y="39"/>
                </a:lnTo>
                <a:lnTo>
                  <a:pt x="122" y="52"/>
                </a:lnTo>
                <a:lnTo>
                  <a:pt x="120" y="67"/>
                </a:lnTo>
                <a:lnTo>
                  <a:pt x="117" y="83"/>
                </a:lnTo>
                <a:lnTo>
                  <a:pt x="113" y="98"/>
                </a:lnTo>
                <a:lnTo>
                  <a:pt x="107" y="113"/>
                </a:lnTo>
                <a:lnTo>
                  <a:pt x="102" y="127"/>
                </a:lnTo>
                <a:lnTo>
                  <a:pt x="95" y="138"/>
                </a:lnTo>
                <a:lnTo>
                  <a:pt x="90" y="145"/>
                </a:lnTo>
                <a:lnTo>
                  <a:pt x="86" y="150"/>
                </a:lnTo>
                <a:lnTo>
                  <a:pt x="81" y="155"/>
                </a:lnTo>
                <a:lnTo>
                  <a:pt x="76" y="158"/>
                </a:lnTo>
                <a:lnTo>
                  <a:pt x="72" y="162"/>
                </a:lnTo>
                <a:lnTo>
                  <a:pt x="67" y="165"/>
                </a:lnTo>
                <a:lnTo>
                  <a:pt x="63" y="167"/>
                </a:lnTo>
                <a:lnTo>
                  <a:pt x="60" y="170"/>
                </a:lnTo>
                <a:lnTo>
                  <a:pt x="58" y="172"/>
                </a:lnTo>
                <a:lnTo>
                  <a:pt x="56" y="174"/>
                </a:lnTo>
                <a:lnTo>
                  <a:pt x="54" y="176"/>
                </a:lnTo>
                <a:lnTo>
                  <a:pt x="54" y="179"/>
                </a:lnTo>
                <a:lnTo>
                  <a:pt x="54" y="180"/>
                </a:lnTo>
                <a:lnTo>
                  <a:pt x="54" y="183"/>
                </a:lnTo>
                <a:lnTo>
                  <a:pt x="54" y="186"/>
                </a:lnTo>
                <a:lnTo>
                  <a:pt x="54" y="189"/>
                </a:lnTo>
                <a:lnTo>
                  <a:pt x="55" y="192"/>
                </a:lnTo>
                <a:lnTo>
                  <a:pt x="56" y="195"/>
                </a:lnTo>
                <a:lnTo>
                  <a:pt x="57" y="198"/>
                </a:lnTo>
                <a:lnTo>
                  <a:pt x="59" y="201"/>
                </a:lnTo>
                <a:lnTo>
                  <a:pt x="62" y="205"/>
                </a:lnTo>
                <a:lnTo>
                  <a:pt x="66" y="209"/>
                </a:lnTo>
                <a:lnTo>
                  <a:pt x="68" y="212"/>
                </a:lnTo>
                <a:lnTo>
                  <a:pt x="70" y="216"/>
                </a:lnTo>
                <a:lnTo>
                  <a:pt x="71" y="220"/>
                </a:lnTo>
                <a:lnTo>
                  <a:pt x="70" y="223"/>
                </a:lnTo>
                <a:lnTo>
                  <a:pt x="68" y="228"/>
                </a:lnTo>
                <a:lnTo>
                  <a:pt x="63" y="232"/>
                </a:lnTo>
                <a:lnTo>
                  <a:pt x="61" y="234"/>
                </a:lnTo>
                <a:lnTo>
                  <a:pt x="58" y="234"/>
                </a:lnTo>
                <a:lnTo>
                  <a:pt x="55" y="234"/>
                </a:lnTo>
                <a:lnTo>
                  <a:pt x="53" y="233"/>
                </a:lnTo>
                <a:lnTo>
                  <a:pt x="50" y="232"/>
                </a:lnTo>
                <a:lnTo>
                  <a:pt x="47" y="230"/>
                </a:lnTo>
                <a:lnTo>
                  <a:pt x="44" y="228"/>
                </a:lnTo>
                <a:lnTo>
                  <a:pt x="41" y="225"/>
                </a:lnTo>
                <a:lnTo>
                  <a:pt x="37" y="221"/>
                </a:lnTo>
                <a:lnTo>
                  <a:pt x="34" y="218"/>
                </a:lnTo>
                <a:lnTo>
                  <a:pt x="30" y="214"/>
                </a:lnTo>
                <a:lnTo>
                  <a:pt x="27" y="209"/>
                </a:lnTo>
                <a:lnTo>
                  <a:pt x="23" y="204"/>
                </a:lnTo>
                <a:lnTo>
                  <a:pt x="19" y="200"/>
                </a:lnTo>
                <a:lnTo>
                  <a:pt x="16" y="194"/>
                </a:lnTo>
                <a:lnTo>
                  <a:pt x="12" y="189"/>
                </a:lnTo>
                <a:lnTo>
                  <a:pt x="7" y="183"/>
                </a:lnTo>
                <a:lnTo>
                  <a:pt x="4" y="178"/>
                </a:lnTo>
                <a:lnTo>
                  <a:pt x="1" y="174"/>
                </a:lnTo>
                <a:lnTo>
                  <a:pt x="0" y="169"/>
                </a:lnTo>
                <a:lnTo>
                  <a:pt x="0" y="165"/>
                </a:lnTo>
                <a:lnTo>
                  <a:pt x="0" y="159"/>
                </a:lnTo>
                <a:lnTo>
                  <a:pt x="1" y="153"/>
                </a:lnTo>
                <a:lnTo>
                  <a:pt x="3" y="145"/>
                </a:lnTo>
                <a:lnTo>
                  <a:pt x="5" y="136"/>
                </a:lnTo>
                <a:lnTo>
                  <a:pt x="6" y="126"/>
                </a:lnTo>
                <a:lnTo>
                  <a:pt x="7" y="116"/>
                </a:lnTo>
                <a:lnTo>
                  <a:pt x="7" y="106"/>
                </a:lnTo>
                <a:lnTo>
                  <a:pt x="8" y="95"/>
                </a:lnTo>
                <a:lnTo>
                  <a:pt x="9" y="85"/>
                </a:lnTo>
                <a:lnTo>
                  <a:pt x="11" y="76"/>
                </a:lnTo>
                <a:lnTo>
                  <a:pt x="15" y="67"/>
                </a:lnTo>
                <a:lnTo>
                  <a:pt x="16" y="66"/>
                </a:lnTo>
                <a:lnTo>
                  <a:pt x="17" y="64"/>
                </a:lnTo>
                <a:lnTo>
                  <a:pt x="18" y="62"/>
                </a:lnTo>
                <a:lnTo>
                  <a:pt x="19" y="59"/>
                </a:lnTo>
                <a:lnTo>
                  <a:pt x="18" y="56"/>
                </a:lnTo>
                <a:lnTo>
                  <a:pt x="17" y="50"/>
                </a:lnTo>
                <a:lnTo>
                  <a:pt x="16" y="42"/>
                </a:lnTo>
                <a:lnTo>
                  <a:pt x="16" y="34"/>
                </a:lnTo>
                <a:lnTo>
                  <a:pt x="18" y="25"/>
                </a:lnTo>
                <a:lnTo>
                  <a:pt x="21" y="16"/>
                </a:lnTo>
                <a:lnTo>
                  <a:pt x="28" y="9"/>
                </a:lnTo>
                <a:lnTo>
                  <a:pt x="38" y="3"/>
                </a:lnTo>
                <a:lnTo>
                  <a:pt x="44" y="2"/>
                </a:lnTo>
                <a:lnTo>
                  <a:pt x="49" y="1"/>
                </a:lnTo>
                <a:lnTo>
                  <a:pt x="54" y="0"/>
                </a:lnTo>
                <a:lnTo>
                  <a:pt x="59" y="1"/>
                </a:lnTo>
                <a:lnTo>
                  <a:pt x="64" y="1"/>
                </a:lnTo>
                <a:lnTo>
                  <a:pt x="68" y="2"/>
                </a:lnTo>
                <a:lnTo>
                  <a:pt x="72" y="4"/>
                </a:lnTo>
                <a:lnTo>
                  <a:pt x="76" y="5"/>
                </a:lnTo>
                <a:lnTo>
                  <a:pt x="79" y="7"/>
                </a:lnTo>
                <a:lnTo>
                  <a:pt x="82" y="9"/>
                </a:lnTo>
                <a:lnTo>
                  <a:pt x="85" y="11"/>
                </a:lnTo>
                <a:lnTo>
                  <a:pt x="88" y="12"/>
                </a:lnTo>
                <a:lnTo>
                  <a:pt x="90" y="14"/>
                </a:lnTo>
                <a:lnTo>
                  <a:pt x="92" y="15"/>
                </a:lnTo>
                <a:lnTo>
                  <a:pt x="94" y="15"/>
                </a:lnTo>
                <a:lnTo>
                  <a:pt x="96" y="16"/>
                </a:lnTo>
                <a:lnTo>
                  <a:pt x="96" y="16"/>
                </a:lnTo>
                <a:lnTo>
                  <a:pt x="97" y="15"/>
                </a:lnTo>
                <a:lnTo>
                  <a:pt x="97" y="15"/>
                </a:lnTo>
                <a:lnTo>
                  <a:pt x="98" y="15"/>
                </a:lnTo>
                <a:lnTo>
                  <a:pt x="99" y="15"/>
                </a:lnTo>
                <a:lnTo>
                  <a:pt x="101" y="14"/>
                </a:lnTo>
                <a:lnTo>
                  <a:pt x="104" y="14"/>
                </a:lnTo>
                <a:lnTo>
                  <a:pt x="107" y="14"/>
                </a:lnTo>
                <a:lnTo>
                  <a:pt x="110" y="15"/>
                </a:lnTo>
                <a:lnTo>
                  <a:pt x="114" y="18"/>
                </a:lnTo>
                <a:lnTo>
                  <a:pt x="117" y="22"/>
                </a:lnTo>
                <a:lnTo>
                  <a:pt x="120" y="29"/>
                </a:lnTo>
                <a:close/>
              </a:path>
            </a:pathLst>
          </a:custGeom>
          <a:solidFill>
            <a:srgbClr val="C1916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1" name="Freeform 183"/>
          <p:cNvSpPr>
            <a:spLocks/>
          </p:cNvSpPr>
          <p:nvPr/>
        </p:nvSpPr>
        <p:spPr bwMode="auto">
          <a:xfrm>
            <a:off x="3254498" y="4649278"/>
            <a:ext cx="188913" cy="365125"/>
          </a:xfrm>
          <a:custGeom>
            <a:avLst/>
            <a:gdLst>
              <a:gd name="T0" fmla="*/ 119 w 119"/>
              <a:gd name="T1" fmla="*/ 39 h 230"/>
              <a:gd name="T2" fmla="*/ 117 w 119"/>
              <a:gd name="T3" fmla="*/ 66 h 230"/>
              <a:gd name="T4" fmla="*/ 109 w 119"/>
              <a:gd name="T5" fmla="*/ 96 h 230"/>
              <a:gd name="T6" fmla="*/ 98 w 119"/>
              <a:gd name="T7" fmla="*/ 124 h 230"/>
              <a:gd name="T8" fmla="*/ 87 w 119"/>
              <a:gd name="T9" fmla="*/ 142 h 230"/>
              <a:gd name="T10" fmla="*/ 78 w 119"/>
              <a:gd name="T11" fmla="*/ 151 h 230"/>
              <a:gd name="T12" fmla="*/ 69 w 119"/>
              <a:gd name="T13" fmla="*/ 158 h 230"/>
              <a:gd name="T14" fmla="*/ 60 w 119"/>
              <a:gd name="T15" fmla="*/ 164 h 230"/>
              <a:gd name="T16" fmla="*/ 55 w 119"/>
              <a:gd name="T17" fmla="*/ 169 h 230"/>
              <a:gd name="T18" fmla="*/ 51 w 119"/>
              <a:gd name="T19" fmla="*/ 173 h 230"/>
              <a:gd name="T20" fmla="*/ 50 w 119"/>
              <a:gd name="T21" fmla="*/ 176 h 230"/>
              <a:gd name="T22" fmla="*/ 49 w 119"/>
              <a:gd name="T23" fmla="*/ 182 h 230"/>
              <a:gd name="T24" fmla="*/ 49 w 119"/>
              <a:gd name="T25" fmla="*/ 189 h 230"/>
              <a:gd name="T26" fmla="*/ 52 w 119"/>
              <a:gd name="T27" fmla="*/ 195 h 230"/>
              <a:gd name="T28" fmla="*/ 57 w 119"/>
              <a:gd name="T29" fmla="*/ 201 h 230"/>
              <a:gd name="T30" fmla="*/ 63 w 119"/>
              <a:gd name="T31" fmla="*/ 208 h 230"/>
              <a:gd name="T32" fmla="*/ 66 w 119"/>
              <a:gd name="T33" fmla="*/ 215 h 230"/>
              <a:gd name="T34" fmla="*/ 63 w 119"/>
              <a:gd name="T35" fmla="*/ 223 h 230"/>
              <a:gd name="T36" fmla="*/ 54 w 119"/>
              <a:gd name="T37" fmla="*/ 230 h 230"/>
              <a:gd name="T38" fmla="*/ 44 w 119"/>
              <a:gd name="T39" fmla="*/ 225 h 230"/>
              <a:gd name="T40" fmla="*/ 32 w 119"/>
              <a:gd name="T41" fmla="*/ 213 h 230"/>
              <a:gd name="T42" fmla="*/ 19 w 119"/>
              <a:gd name="T43" fmla="*/ 196 h 230"/>
              <a:gd name="T44" fmla="*/ 7 w 119"/>
              <a:gd name="T45" fmla="*/ 181 h 230"/>
              <a:gd name="T46" fmla="*/ 2 w 119"/>
              <a:gd name="T47" fmla="*/ 172 h 230"/>
              <a:gd name="T48" fmla="*/ 0 w 119"/>
              <a:gd name="T49" fmla="*/ 163 h 230"/>
              <a:gd name="T50" fmla="*/ 1 w 119"/>
              <a:gd name="T51" fmla="*/ 151 h 230"/>
              <a:gd name="T52" fmla="*/ 5 w 119"/>
              <a:gd name="T53" fmla="*/ 135 h 230"/>
              <a:gd name="T54" fmla="*/ 6 w 119"/>
              <a:gd name="T55" fmla="*/ 115 h 230"/>
              <a:gd name="T56" fmla="*/ 7 w 119"/>
              <a:gd name="T57" fmla="*/ 94 h 230"/>
              <a:gd name="T58" fmla="*/ 11 w 119"/>
              <a:gd name="T59" fmla="*/ 74 h 230"/>
              <a:gd name="T60" fmla="*/ 15 w 119"/>
              <a:gd name="T61" fmla="*/ 64 h 230"/>
              <a:gd name="T62" fmla="*/ 17 w 119"/>
              <a:gd name="T63" fmla="*/ 61 h 230"/>
              <a:gd name="T64" fmla="*/ 18 w 119"/>
              <a:gd name="T65" fmla="*/ 56 h 230"/>
              <a:gd name="T66" fmla="*/ 15 w 119"/>
              <a:gd name="T67" fmla="*/ 43 h 230"/>
              <a:gd name="T68" fmla="*/ 17 w 119"/>
              <a:gd name="T69" fmla="*/ 25 h 230"/>
              <a:gd name="T70" fmla="*/ 26 w 119"/>
              <a:gd name="T71" fmla="*/ 8 h 230"/>
              <a:gd name="T72" fmla="*/ 42 w 119"/>
              <a:gd name="T73" fmla="*/ 1 h 230"/>
              <a:gd name="T74" fmla="*/ 52 w 119"/>
              <a:gd name="T75" fmla="*/ 0 h 230"/>
              <a:gd name="T76" fmla="*/ 61 w 119"/>
              <a:gd name="T77" fmla="*/ 1 h 230"/>
              <a:gd name="T78" fmla="*/ 69 w 119"/>
              <a:gd name="T79" fmla="*/ 3 h 230"/>
              <a:gd name="T80" fmla="*/ 76 w 119"/>
              <a:gd name="T81" fmla="*/ 7 h 230"/>
              <a:gd name="T82" fmla="*/ 82 w 119"/>
              <a:gd name="T83" fmla="*/ 10 h 230"/>
              <a:gd name="T84" fmla="*/ 87 w 119"/>
              <a:gd name="T85" fmla="*/ 13 h 230"/>
              <a:gd name="T86" fmla="*/ 91 w 119"/>
              <a:gd name="T87" fmla="*/ 16 h 230"/>
              <a:gd name="T88" fmla="*/ 94 w 119"/>
              <a:gd name="T89" fmla="*/ 16 h 230"/>
              <a:gd name="T90" fmla="*/ 95 w 119"/>
              <a:gd name="T91" fmla="*/ 16 h 230"/>
              <a:gd name="T92" fmla="*/ 97 w 119"/>
              <a:gd name="T93" fmla="*/ 15 h 230"/>
              <a:gd name="T94" fmla="*/ 101 w 119"/>
              <a:gd name="T95" fmla="*/ 13 h 230"/>
              <a:gd name="T96" fmla="*/ 107 w 119"/>
              <a:gd name="T97" fmla="*/ 14 h 230"/>
              <a:gd name="T98" fmla="*/ 114 w 119"/>
              <a:gd name="T99" fmla="*/ 22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9" h="230">
                <a:moveTo>
                  <a:pt x="117" y="28"/>
                </a:moveTo>
                <a:lnTo>
                  <a:pt x="119" y="39"/>
                </a:lnTo>
                <a:lnTo>
                  <a:pt x="119" y="51"/>
                </a:lnTo>
                <a:lnTo>
                  <a:pt x="117" y="66"/>
                </a:lnTo>
                <a:lnTo>
                  <a:pt x="114" y="81"/>
                </a:lnTo>
                <a:lnTo>
                  <a:pt x="109" y="96"/>
                </a:lnTo>
                <a:lnTo>
                  <a:pt x="104" y="111"/>
                </a:lnTo>
                <a:lnTo>
                  <a:pt x="98" y="124"/>
                </a:lnTo>
                <a:lnTo>
                  <a:pt x="91" y="136"/>
                </a:lnTo>
                <a:lnTo>
                  <a:pt x="87" y="142"/>
                </a:lnTo>
                <a:lnTo>
                  <a:pt x="83" y="147"/>
                </a:lnTo>
                <a:lnTo>
                  <a:pt x="78" y="151"/>
                </a:lnTo>
                <a:lnTo>
                  <a:pt x="73" y="155"/>
                </a:lnTo>
                <a:lnTo>
                  <a:pt x="69" y="158"/>
                </a:lnTo>
                <a:lnTo>
                  <a:pt x="64" y="161"/>
                </a:lnTo>
                <a:lnTo>
                  <a:pt x="60" y="164"/>
                </a:lnTo>
                <a:lnTo>
                  <a:pt x="56" y="167"/>
                </a:lnTo>
                <a:lnTo>
                  <a:pt x="55" y="169"/>
                </a:lnTo>
                <a:lnTo>
                  <a:pt x="53" y="171"/>
                </a:lnTo>
                <a:lnTo>
                  <a:pt x="51" y="173"/>
                </a:lnTo>
                <a:lnTo>
                  <a:pt x="50" y="175"/>
                </a:lnTo>
                <a:lnTo>
                  <a:pt x="50" y="176"/>
                </a:lnTo>
                <a:lnTo>
                  <a:pt x="49" y="179"/>
                </a:lnTo>
                <a:lnTo>
                  <a:pt x="49" y="182"/>
                </a:lnTo>
                <a:lnTo>
                  <a:pt x="49" y="185"/>
                </a:lnTo>
                <a:lnTo>
                  <a:pt x="49" y="189"/>
                </a:lnTo>
                <a:lnTo>
                  <a:pt x="50" y="192"/>
                </a:lnTo>
                <a:lnTo>
                  <a:pt x="52" y="195"/>
                </a:lnTo>
                <a:lnTo>
                  <a:pt x="54" y="198"/>
                </a:lnTo>
                <a:lnTo>
                  <a:pt x="57" y="201"/>
                </a:lnTo>
                <a:lnTo>
                  <a:pt x="60" y="205"/>
                </a:lnTo>
                <a:lnTo>
                  <a:pt x="63" y="208"/>
                </a:lnTo>
                <a:lnTo>
                  <a:pt x="65" y="212"/>
                </a:lnTo>
                <a:lnTo>
                  <a:pt x="66" y="215"/>
                </a:lnTo>
                <a:lnTo>
                  <a:pt x="65" y="219"/>
                </a:lnTo>
                <a:lnTo>
                  <a:pt x="63" y="223"/>
                </a:lnTo>
                <a:lnTo>
                  <a:pt x="58" y="228"/>
                </a:lnTo>
                <a:lnTo>
                  <a:pt x="54" y="230"/>
                </a:lnTo>
                <a:lnTo>
                  <a:pt x="49" y="228"/>
                </a:lnTo>
                <a:lnTo>
                  <a:pt x="44" y="225"/>
                </a:lnTo>
                <a:lnTo>
                  <a:pt x="39" y="220"/>
                </a:lnTo>
                <a:lnTo>
                  <a:pt x="32" y="213"/>
                </a:lnTo>
                <a:lnTo>
                  <a:pt x="26" y="205"/>
                </a:lnTo>
                <a:lnTo>
                  <a:pt x="19" y="196"/>
                </a:lnTo>
                <a:lnTo>
                  <a:pt x="11" y="186"/>
                </a:lnTo>
                <a:lnTo>
                  <a:pt x="7" y="181"/>
                </a:lnTo>
                <a:lnTo>
                  <a:pt x="4" y="176"/>
                </a:lnTo>
                <a:lnTo>
                  <a:pt x="2" y="172"/>
                </a:lnTo>
                <a:lnTo>
                  <a:pt x="0" y="168"/>
                </a:lnTo>
                <a:lnTo>
                  <a:pt x="0" y="163"/>
                </a:lnTo>
                <a:lnTo>
                  <a:pt x="0" y="158"/>
                </a:lnTo>
                <a:lnTo>
                  <a:pt x="1" y="151"/>
                </a:lnTo>
                <a:lnTo>
                  <a:pt x="3" y="143"/>
                </a:lnTo>
                <a:lnTo>
                  <a:pt x="5" y="135"/>
                </a:lnTo>
                <a:lnTo>
                  <a:pt x="6" y="125"/>
                </a:lnTo>
                <a:lnTo>
                  <a:pt x="6" y="115"/>
                </a:lnTo>
                <a:lnTo>
                  <a:pt x="7" y="104"/>
                </a:lnTo>
                <a:lnTo>
                  <a:pt x="7" y="94"/>
                </a:lnTo>
                <a:lnTo>
                  <a:pt x="8" y="84"/>
                </a:lnTo>
                <a:lnTo>
                  <a:pt x="11" y="74"/>
                </a:lnTo>
                <a:lnTo>
                  <a:pt x="14" y="66"/>
                </a:lnTo>
                <a:lnTo>
                  <a:pt x="15" y="64"/>
                </a:lnTo>
                <a:lnTo>
                  <a:pt x="16" y="63"/>
                </a:lnTo>
                <a:lnTo>
                  <a:pt x="17" y="61"/>
                </a:lnTo>
                <a:lnTo>
                  <a:pt x="19" y="59"/>
                </a:lnTo>
                <a:lnTo>
                  <a:pt x="18" y="56"/>
                </a:lnTo>
                <a:lnTo>
                  <a:pt x="17" y="50"/>
                </a:lnTo>
                <a:lnTo>
                  <a:pt x="15" y="43"/>
                </a:lnTo>
                <a:lnTo>
                  <a:pt x="15" y="34"/>
                </a:lnTo>
                <a:lnTo>
                  <a:pt x="17" y="25"/>
                </a:lnTo>
                <a:lnTo>
                  <a:pt x="20" y="16"/>
                </a:lnTo>
                <a:lnTo>
                  <a:pt x="26" y="8"/>
                </a:lnTo>
                <a:lnTo>
                  <a:pt x="36" y="3"/>
                </a:lnTo>
                <a:lnTo>
                  <a:pt x="42" y="1"/>
                </a:lnTo>
                <a:lnTo>
                  <a:pt x="47" y="0"/>
                </a:lnTo>
                <a:lnTo>
                  <a:pt x="52" y="0"/>
                </a:lnTo>
                <a:lnTo>
                  <a:pt x="56" y="0"/>
                </a:lnTo>
                <a:lnTo>
                  <a:pt x="61" y="1"/>
                </a:lnTo>
                <a:lnTo>
                  <a:pt x="65" y="2"/>
                </a:lnTo>
                <a:lnTo>
                  <a:pt x="69" y="3"/>
                </a:lnTo>
                <a:lnTo>
                  <a:pt x="73" y="5"/>
                </a:lnTo>
                <a:lnTo>
                  <a:pt x="76" y="7"/>
                </a:lnTo>
                <a:lnTo>
                  <a:pt x="79" y="9"/>
                </a:lnTo>
                <a:lnTo>
                  <a:pt x="82" y="10"/>
                </a:lnTo>
                <a:lnTo>
                  <a:pt x="85" y="12"/>
                </a:lnTo>
                <a:lnTo>
                  <a:pt x="87" y="13"/>
                </a:lnTo>
                <a:lnTo>
                  <a:pt x="89" y="15"/>
                </a:lnTo>
                <a:lnTo>
                  <a:pt x="91" y="16"/>
                </a:lnTo>
                <a:lnTo>
                  <a:pt x="93" y="16"/>
                </a:lnTo>
                <a:lnTo>
                  <a:pt x="94" y="16"/>
                </a:lnTo>
                <a:lnTo>
                  <a:pt x="94" y="16"/>
                </a:lnTo>
                <a:lnTo>
                  <a:pt x="95" y="16"/>
                </a:lnTo>
                <a:lnTo>
                  <a:pt x="96" y="15"/>
                </a:lnTo>
                <a:lnTo>
                  <a:pt x="97" y="15"/>
                </a:lnTo>
                <a:lnTo>
                  <a:pt x="98" y="14"/>
                </a:lnTo>
                <a:lnTo>
                  <a:pt x="101" y="13"/>
                </a:lnTo>
                <a:lnTo>
                  <a:pt x="104" y="13"/>
                </a:lnTo>
                <a:lnTo>
                  <a:pt x="107" y="14"/>
                </a:lnTo>
                <a:lnTo>
                  <a:pt x="111" y="17"/>
                </a:lnTo>
                <a:lnTo>
                  <a:pt x="114" y="22"/>
                </a:lnTo>
                <a:lnTo>
                  <a:pt x="117" y="28"/>
                </a:lnTo>
                <a:close/>
              </a:path>
            </a:pathLst>
          </a:custGeom>
          <a:solidFill>
            <a:srgbClr val="B77A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2" name="Freeform 184"/>
          <p:cNvSpPr>
            <a:spLocks/>
          </p:cNvSpPr>
          <p:nvPr/>
        </p:nvSpPr>
        <p:spPr bwMode="auto">
          <a:xfrm>
            <a:off x="3256086" y="4652453"/>
            <a:ext cx="185738" cy="355600"/>
          </a:xfrm>
          <a:custGeom>
            <a:avLst/>
            <a:gdLst>
              <a:gd name="T0" fmla="*/ 19 w 117"/>
              <a:gd name="T1" fmla="*/ 56 h 224"/>
              <a:gd name="T2" fmla="*/ 16 w 117"/>
              <a:gd name="T3" fmla="*/ 43 h 224"/>
              <a:gd name="T4" fmla="*/ 17 w 117"/>
              <a:gd name="T5" fmla="*/ 25 h 224"/>
              <a:gd name="T6" fmla="*/ 26 w 117"/>
              <a:gd name="T7" fmla="*/ 8 h 224"/>
              <a:gd name="T8" fmla="*/ 41 w 117"/>
              <a:gd name="T9" fmla="*/ 1 h 224"/>
              <a:gd name="T10" fmla="*/ 52 w 117"/>
              <a:gd name="T11" fmla="*/ 0 h 224"/>
              <a:gd name="T12" fmla="*/ 62 w 117"/>
              <a:gd name="T13" fmla="*/ 1 h 224"/>
              <a:gd name="T14" fmla="*/ 70 w 117"/>
              <a:gd name="T15" fmla="*/ 5 h 224"/>
              <a:gd name="T16" fmla="*/ 78 w 117"/>
              <a:gd name="T17" fmla="*/ 9 h 224"/>
              <a:gd name="T18" fmla="*/ 84 w 117"/>
              <a:gd name="T19" fmla="*/ 12 h 224"/>
              <a:gd name="T20" fmla="*/ 89 w 117"/>
              <a:gd name="T21" fmla="*/ 15 h 224"/>
              <a:gd name="T22" fmla="*/ 93 w 117"/>
              <a:gd name="T23" fmla="*/ 16 h 224"/>
              <a:gd name="T24" fmla="*/ 95 w 117"/>
              <a:gd name="T25" fmla="*/ 15 h 224"/>
              <a:gd name="T26" fmla="*/ 99 w 117"/>
              <a:gd name="T27" fmla="*/ 13 h 224"/>
              <a:gd name="T28" fmla="*/ 106 w 117"/>
              <a:gd name="T29" fmla="*/ 14 h 224"/>
              <a:gd name="T30" fmla="*/ 112 w 117"/>
              <a:gd name="T31" fmla="*/ 21 h 224"/>
              <a:gd name="T32" fmla="*/ 117 w 117"/>
              <a:gd name="T33" fmla="*/ 38 h 224"/>
              <a:gd name="T34" fmla="*/ 115 w 117"/>
              <a:gd name="T35" fmla="*/ 65 h 224"/>
              <a:gd name="T36" fmla="*/ 107 w 117"/>
              <a:gd name="T37" fmla="*/ 94 h 224"/>
              <a:gd name="T38" fmla="*/ 95 w 117"/>
              <a:gd name="T39" fmla="*/ 122 h 224"/>
              <a:gd name="T40" fmla="*/ 83 w 117"/>
              <a:gd name="T41" fmla="*/ 141 h 224"/>
              <a:gd name="T42" fmla="*/ 71 w 117"/>
              <a:gd name="T43" fmla="*/ 152 h 224"/>
              <a:gd name="T44" fmla="*/ 59 w 117"/>
              <a:gd name="T45" fmla="*/ 160 h 224"/>
              <a:gd name="T46" fmla="*/ 50 w 117"/>
              <a:gd name="T47" fmla="*/ 168 h 224"/>
              <a:gd name="T48" fmla="*/ 47 w 117"/>
              <a:gd name="T49" fmla="*/ 174 h 224"/>
              <a:gd name="T50" fmla="*/ 46 w 117"/>
              <a:gd name="T51" fmla="*/ 186 h 224"/>
              <a:gd name="T52" fmla="*/ 52 w 117"/>
              <a:gd name="T53" fmla="*/ 198 h 224"/>
              <a:gd name="T54" fmla="*/ 59 w 117"/>
              <a:gd name="T55" fmla="*/ 204 h 224"/>
              <a:gd name="T56" fmla="*/ 62 w 117"/>
              <a:gd name="T57" fmla="*/ 211 h 224"/>
              <a:gd name="T58" fmla="*/ 59 w 117"/>
              <a:gd name="T59" fmla="*/ 219 h 224"/>
              <a:gd name="T60" fmla="*/ 50 w 117"/>
              <a:gd name="T61" fmla="*/ 224 h 224"/>
              <a:gd name="T62" fmla="*/ 42 w 117"/>
              <a:gd name="T63" fmla="*/ 220 h 224"/>
              <a:gd name="T64" fmla="*/ 32 w 117"/>
              <a:gd name="T65" fmla="*/ 209 h 224"/>
              <a:gd name="T66" fmla="*/ 19 w 117"/>
              <a:gd name="T67" fmla="*/ 193 h 224"/>
              <a:gd name="T68" fmla="*/ 8 w 117"/>
              <a:gd name="T69" fmla="*/ 179 h 224"/>
              <a:gd name="T70" fmla="*/ 3 w 117"/>
              <a:gd name="T71" fmla="*/ 171 h 224"/>
              <a:gd name="T72" fmla="*/ 0 w 117"/>
              <a:gd name="T73" fmla="*/ 162 h 224"/>
              <a:gd name="T74" fmla="*/ 1 w 117"/>
              <a:gd name="T75" fmla="*/ 150 h 224"/>
              <a:gd name="T76" fmla="*/ 5 w 117"/>
              <a:gd name="T77" fmla="*/ 132 h 224"/>
              <a:gd name="T78" fmla="*/ 7 w 117"/>
              <a:gd name="T79" fmla="*/ 109 h 224"/>
              <a:gd name="T80" fmla="*/ 8 w 117"/>
              <a:gd name="T81" fmla="*/ 86 h 224"/>
              <a:gd name="T82" fmla="*/ 14 w 117"/>
              <a:gd name="T83" fmla="*/ 65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17" h="224">
                <a:moveTo>
                  <a:pt x="20" y="58"/>
                </a:moveTo>
                <a:lnTo>
                  <a:pt x="19" y="56"/>
                </a:lnTo>
                <a:lnTo>
                  <a:pt x="18" y="51"/>
                </a:lnTo>
                <a:lnTo>
                  <a:pt x="16" y="43"/>
                </a:lnTo>
                <a:lnTo>
                  <a:pt x="16" y="35"/>
                </a:lnTo>
                <a:lnTo>
                  <a:pt x="17" y="25"/>
                </a:lnTo>
                <a:lnTo>
                  <a:pt x="20" y="16"/>
                </a:lnTo>
                <a:lnTo>
                  <a:pt x="26" y="8"/>
                </a:lnTo>
                <a:lnTo>
                  <a:pt x="35" y="2"/>
                </a:lnTo>
                <a:lnTo>
                  <a:pt x="41" y="1"/>
                </a:lnTo>
                <a:lnTo>
                  <a:pt x="47" y="0"/>
                </a:lnTo>
                <a:lnTo>
                  <a:pt x="52" y="0"/>
                </a:lnTo>
                <a:lnTo>
                  <a:pt x="57" y="0"/>
                </a:lnTo>
                <a:lnTo>
                  <a:pt x="62" y="1"/>
                </a:lnTo>
                <a:lnTo>
                  <a:pt x="66" y="3"/>
                </a:lnTo>
                <a:lnTo>
                  <a:pt x="70" y="5"/>
                </a:lnTo>
                <a:lnTo>
                  <a:pt x="74" y="7"/>
                </a:lnTo>
                <a:lnTo>
                  <a:pt x="78" y="9"/>
                </a:lnTo>
                <a:lnTo>
                  <a:pt x="81" y="11"/>
                </a:lnTo>
                <a:lnTo>
                  <a:pt x="84" y="12"/>
                </a:lnTo>
                <a:lnTo>
                  <a:pt x="87" y="14"/>
                </a:lnTo>
                <a:lnTo>
                  <a:pt x="89" y="15"/>
                </a:lnTo>
                <a:lnTo>
                  <a:pt x="91" y="16"/>
                </a:lnTo>
                <a:lnTo>
                  <a:pt x="93" y="16"/>
                </a:lnTo>
                <a:lnTo>
                  <a:pt x="94" y="15"/>
                </a:lnTo>
                <a:lnTo>
                  <a:pt x="95" y="15"/>
                </a:lnTo>
                <a:lnTo>
                  <a:pt x="96" y="14"/>
                </a:lnTo>
                <a:lnTo>
                  <a:pt x="99" y="13"/>
                </a:lnTo>
                <a:lnTo>
                  <a:pt x="102" y="13"/>
                </a:lnTo>
                <a:lnTo>
                  <a:pt x="106" y="14"/>
                </a:lnTo>
                <a:lnTo>
                  <a:pt x="109" y="16"/>
                </a:lnTo>
                <a:lnTo>
                  <a:pt x="112" y="21"/>
                </a:lnTo>
                <a:lnTo>
                  <a:pt x="115" y="28"/>
                </a:lnTo>
                <a:lnTo>
                  <a:pt x="117" y="38"/>
                </a:lnTo>
                <a:lnTo>
                  <a:pt x="117" y="50"/>
                </a:lnTo>
                <a:lnTo>
                  <a:pt x="115" y="65"/>
                </a:lnTo>
                <a:lnTo>
                  <a:pt x="111" y="79"/>
                </a:lnTo>
                <a:lnTo>
                  <a:pt x="107" y="94"/>
                </a:lnTo>
                <a:lnTo>
                  <a:pt x="101" y="109"/>
                </a:lnTo>
                <a:lnTo>
                  <a:pt x="95" y="122"/>
                </a:lnTo>
                <a:lnTo>
                  <a:pt x="89" y="133"/>
                </a:lnTo>
                <a:lnTo>
                  <a:pt x="83" y="141"/>
                </a:lnTo>
                <a:lnTo>
                  <a:pt x="77" y="147"/>
                </a:lnTo>
                <a:lnTo>
                  <a:pt x="71" y="152"/>
                </a:lnTo>
                <a:lnTo>
                  <a:pt x="65" y="156"/>
                </a:lnTo>
                <a:lnTo>
                  <a:pt x="59" y="160"/>
                </a:lnTo>
                <a:lnTo>
                  <a:pt x="55" y="164"/>
                </a:lnTo>
                <a:lnTo>
                  <a:pt x="50" y="168"/>
                </a:lnTo>
                <a:lnTo>
                  <a:pt x="48" y="172"/>
                </a:lnTo>
                <a:lnTo>
                  <a:pt x="47" y="174"/>
                </a:lnTo>
                <a:lnTo>
                  <a:pt x="46" y="179"/>
                </a:lnTo>
                <a:lnTo>
                  <a:pt x="46" y="186"/>
                </a:lnTo>
                <a:lnTo>
                  <a:pt x="49" y="194"/>
                </a:lnTo>
                <a:lnTo>
                  <a:pt x="52" y="198"/>
                </a:lnTo>
                <a:lnTo>
                  <a:pt x="55" y="201"/>
                </a:lnTo>
                <a:lnTo>
                  <a:pt x="59" y="204"/>
                </a:lnTo>
                <a:lnTo>
                  <a:pt x="61" y="208"/>
                </a:lnTo>
                <a:lnTo>
                  <a:pt x="62" y="211"/>
                </a:lnTo>
                <a:lnTo>
                  <a:pt x="62" y="215"/>
                </a:lnTo>
                <a:lnTo>
                  <a:pt x="59" y="219"/>
                </a:lnTo>
                <a:lnTo>
                  <a:pt x="54" y="223"/>
                </a:lnTo>
                <a:lnTo>
                  <a:pt x="50" y="224"/>
                </a:lnTo>
                <a:lnTo>
                  <a:pt x="47" y="223"/>
                </a:lnTo>
                <a:lnTo>
                  <a:pt x="42" y="220"/>
                </a:lnTo>
                <a:lnTo>
                  <a:pt x="38" y="215"/>
                </a:lnTo>
                <a:lnTo>
                  <a:pt x="32" y="209"/>
                </a:lnTo>
                <a:lnTo>
                  <a:pt x="26" y="201"/>
                </a:lnTo>
                <a:lnTo>
                  <a:pt x="19" y="193"/>
                </a:lnTo>
                <a:lnTo>
                  <a:pt x="11" y="183"/>
                </a:lnTo>
                <a:lnTo>
                  <a:pt x="8" y="179"/>
                </a:lnTo>
                <a:lnTo>
                  <a:pt x="5" y="175"/>
                </a:lnTo>
                <a:lnTo>
                  <a:pt x="3" y="171"/>
                </a:lnTo>
                <a:lnTo>
                  <a:pt x="1" y="167"/>
                </a:lnTo>
                <a:lnTo>
                  <a:pt x="0" y="162"/>
                </a:lnTo>
                <a:lnTo>
                  <a:pt x="0" y="156"/>
                </a:lnTo>
                <a:lnTo>
                  <a:pt x="1" y="150"/>
                </a:lnTo>
                <a:lnTo>
                  <a:pt x="3" y="142"/>
                </a:lnTo>
                <a:lnTo>
                  <a:pt x="5" y="132"/>
                </a:lnTo>
                <a:lnTo>
                  <a:pt x="6" y="121"/>
                </a:lnTo>
                <a:lnTo>
                  <a:pt x="7" y="109"/>
                </a:lnTo>
                <a:lnTo>
                  <a:pt x="7" y="97"/>
                </a:lnTo>
                <a:lnTo>
                  <a:pt x="8" y="86"/>
                </a:lnTo>
                <a:lnTo>
                  <a:pt x="11" y="75"/>
                </a:lnTo>
                <a:lnTo>
                  <a:pt x="14" y="65"/>
                </a:lnTo>
                <a:lnTo>
                  <a:pt x="20" y="58"/>
                </a:lnTo>
                <a:close/>
              </a:path>
            </a:pathLst>
          </a:custGeom>
          <a:solidFill>
            <a:srgbClr val="A863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3" name="Freeform 185"/>
          <p:cNvSpPr>
            <a:spLocks/>
          </p:cNvSpPr>
          <p:nvPr/>
        </p:nvSpPr>
        <p:spPr bwMode="auto">
          <a:xfrm>
            <a:off x="3308473" y="5003291"/>
            <a:ext cx="95250" cy="319088"/>
          </a:xfrm>
          <a:custGeom>
            <a:avLst/>
            <a:gdLst>
              <a:gd name="T0" fmla="*/ 0 w 60"/>
              <a:gd name="T1" fmla="*/ 0 h 201"/>
              <a:gd name="T2" fmla="*/ 0 w 60"/>
              <a:gd name="T3" fmla="*/ 1 h 201"/>
              <a:gd name="T4" fmla="*/ 2 w 60"/>
              <a:gd name="T5" fmla="*/ 5 h 201"/>
              <a:gd name="T6" fmla="*/ 4 w 60"/>
              <a:gd name="T7" fmla="*/ 10 h 201"/>
              <a:gd name="T8" fmla="*/ 7 w 60"/>
              <a:gd name="T9" fmla="*/ 18 h 201"/>
              <a:gd name="T10" fmla="*/ 10 w 60"/>
              <a:gd name="T11" fmla="*/ 27 h 201"/>
              <a:gd name="T12" fmla="*/ 14 w 60"/>
              <a:gd name="T13" fmla="*/ 38 h 201"/>
              <a:gd name="T14" fmla="*/ 18 w 60"/>
              <a:gd name="T15" fmla="*/ 51 h 201"/>
              <a:gd name="T16" fmla="*/ 22 w 60"/>
              <a:gd name="T17" fmla="*/ 64 h 201"/>
              <a:gd name="T18" fmla="*/ 27 w 60"/>
              <a:gd name="T19" fmla="*/ 79 h 201"/>
              <a:gd name="T20" fmla="*/ 31 w 60"/>
              <a:gd name="T21" fmla="*/ 95 h 201"/>
              <a:gd name="T22" fmla="*/ 35 w 60"/>
              <a:gd name="T23" fmla="*/ 112 h 201"/>
              <a:gd name="T24" fmla="*/ 39 w 60"/>
              <a:gd name="T25" fmla="*/ 129 h 201"/>
              <a:gd name="T26" fmla="*/ 43 w 60"/>
              <a:gd name="T27" fmla="*/ 147 h 201"/>
              <a:gd name="T28" fmla="*/ 46 w 60"/>
              <a:gd name="T29" fmla="*/ 164 h 201"/>
              <a:gd name="T30" fmla="*/ 48 w 60"/>
              <a:gd name="T31" fmla="*/ 183 h 201"/>
              <a:gd name="T32" fmla="*/ 50 w 60"/>
              <a:gd name="T33" fmla="*/ 201 h 201"/>
              <a:gd name="T34" fmla="*/ 51 w 60"/>
              <a:gd name="T35" fmla="*/ 197 h 201"/>
              <a:gd name="T36" fmla="*/ 54 w 60"/>
              <a:gd name="T37" fmla="*/ 187 h 201"/>
              <a:gd name="T38" fmla="*/ 57 w 60"/>
              <a:gd name="T39" fmla="*/ 169 h 201"/>
              <a:gd name="T40" fmla="*/ 59 w 60"/>
              <a:gd name="T41" fmla="*/ 146 h 201"/>
              <a:gd name="T42" fmla="*/ 60 w 60"/>
              <a:gd name="T43" fmla="*/ 117 h 201"/>
              <a:gd name="T44" fmla="*/ 58 w 60"/>
              <a:gd name="T45" fmla="*/ 84 h 201"/>
              <a:gd name="T46" fmla="*/ 53 w 60"/>
              <a:gd name="T47" fmla="*/ 45 h 201"/>
              <a:gd name="T48" fmla="*/ 42 w 60"/>
              <a:gd name="T49" fmla="*/ 2 h 201"/>
              <a:gd name="T50" fmla="*/ 41 w 60"/>
              <a:gd name="T51" fmla="*/ 3 h 201"/>
              <a:gd name="T52" fmla="*/ 39 w 60"/>
              <a:gd name="T53" fmla="*/ 5 h 201"/>
              <a:gd name="T54" fmla="*/ 36 w 60"/>
              <a:gd name="T55" fmla="*/ 7 h 201"/>
              <a:gd name="T56" fmla="*/ 30 w 60"/>
              <a:gd name="T57" fmla="*/ 9 h 201"/>
              <a:gd name="T58" fmla="*/ 24 w 60"/>
              <a:gd name="T59" fmla="*/ 10 h 201"/>
              <a:gd name="T60" fmla="*/ 17 w 60"/>
              <a:gd name="T61" fmla="*/ 10 h 201"/>
              <a:gd name="T62" fmla="*/ 9 w 60"/>
              <a:gd name="T63" fmla="*/ 6 h 201"/>
              <a:gd name="T64" fmla="*/ 0 w 60"/>
              <a:gd name="T65" fmla="*/ 0 h 2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60" h="201">
                <a:moveTo>
                  <a:pt x="0" y="0"/>
                </a:moveTo>
                <a:lnTo>
                  <a:pt x="0" y="1"/>
                </a:lnTo>
                <a:lnTo>
                  <a:pt x="2" y="5"/>
                </a:lnTo>
                <a:lnTo>
                  <a:pt x="4" y="10"/>
                </a:lnTo>
                <a:lnTo>
                  <a:pt x="7" y="18"/>
                </a:lnTo>
                <a:lnTo>
                  <a:pt x="10" y="27"/>
                </a:lnTo>
                <a:lnTo>
                  <a:pt x="14" y="38"/>
                </a:lnTo>
                <a:lnTo>
                  <a:pt x="18" y="51"/>
                </a:lnTo>
                <a:lnTo>
                  <a:pt x="22" y="64"/>
                </a:lnTo>
                <a:lnTo>
                  <a:pt x="27" y="79"/>
                </a:lnTo>
                <a:lnTo>
                  <a:pt x="31" y="95"/>
                </a:lnTo>
                <a:lnTo>
                  <a:pt x="35" y="112"/>
                </a:lnTo>
                <a:lnTo>
                  <a:pt x="39" y="129"/>
                </a:lnTo>
                <a:lnTo>
                  <a:pt x="43" y="147"/>
                </a:lnTo>
                <a:lnTo>
                  <a:pt x="46" y="164"/>
                </a:lnTo>
                <a:lnTo>
                  <a:pt x="48" y="183"/>
                </a:lnTo>
                <a:lnTo>
                  <a:pt x="50" y="201"/>
                </a:lnTo>
                <a:lnTo>
                  <a:pt x="51" y="197"/>
                </a:lnTo>
                <a:lnTo>
                  <a:pt x="54" y="187"/>
                </a:lnTo>
                <a:lnTo>
                  <a:pt x="57" y="169"/>
                </a:lnTo>
                <a:lnTo>
                  <a:pt x="59" y="146"/>
                </a:lnTo>
                <a:lnTo>
                  <a:pt x="60" y="117"/>
                </a:lnTo>
                <a:lnTo>
                  <a:pt x="58" y="84"/>
                </a:lnTo>
                <a:lnTo>
                  <a:pt x="53" y="45"/>
                </a:lnTo>
                <a:lnTo>
                  <a:pt x="42" y="2"/>
                </a:lnTo>
                <a:lnTo>
                  <a:pt x="41" y="3"/>
                </a:lnTo>
                <a:lnTo>
                  <a:pt x="39" y="5"/>
                </a:lnTo>
                <a:lnTo>
                  <a:pt x="36" y="7"/>
                </a:lnTo>
                <a:lnTo>
                  <a:pt x="30" y="9"/>
                </a:lnTo>
                <a:lnTo>
                  <a:pt x="24" y="10"/>
                </a:lnTo>
                <a:lnTo>
                  <a:pt x="17" y="10"/>
                </a:lnTo>
                <a:lnTo>
                  <a:pt x="9" y="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4" name="Freeform 186"/>
          <p:cNvSpPr>
            <a:spLocks/>
          </p:cNvSpPr>
          <p:nvPr/>
        </p:nvSpPr>
        <p:spPr bwMode="auto">
          <a:xfrm>
            <a:off x="3424361" y="5317616"/>
            <a:ext cx="50800" cy="87313"/>
          </a:xfrm>
          <a:custGeom>
            <a:avLst/>
            <a:gdLst>
              <a:gd name="T0" fmla="*/ 28 w 32"/>
              <a:gd name="T1" fmla="*/ 0 h 55"/>
              <a:gd name="T2" fmla="*/ 27 w 32"/>
              <a:gd name="T3" fmla="*/ 1 h 55"/>
              <a:gd name="T4" fmla="*/ 26 w 32"/>
              <a:gd name="T5" fmla="*/ 4 h 55"/>
              <a:gd name="T6" fmla="*/ 24 w 32"/>
              <a:gd name="T7" fmla="*/ 9 h 55"/>
              <a:gd name="T8" fmla="*/ 23 w 32"/>
              <a:gd name="T9" fmla="*/ 15 h 55"/>
              <a:gd name="T10" fmla="*/ 23 w 32"/>
              <a:gd name="T11" fmla="*/ 23 h 55"/>
              <a:gd name="T12" fmla="*/ 24 w 32"/>
              <a:gd name="T13" fmla="*/ 31 h 55"/>
              <a:gd name="T14" fmla="*/ 27 w 32"/>
              <a:gd name="T15" fmla="*/ 38 h 55"/>
              <a:gd name="T16" fmla="*/ 32 w 32"/>
              <a:gd name="T17" fmla="*/ 46 h 55"/>
              <a:gd name="T18" fmla="*/ 9 w 32"/>
              <a:gd name="T19" fmla="*/ 55 h 55"/>
              <a:gd name="T20" fmla="*/ 8 w 32"/>
              <a:gd name="T21" fmla="*/ 54 h 55"/>
              <a:gd name="T22" fmla="*/ 5 w 32"/>
              <a:gd name="T23" fmla="*/ 49 h 55"/>
              <a:gd name="T24" fmla="*/ 2 w 32"/>
              <a:gd name="T25" fmla="*/ 42 h 55"/>
              <a:gd name="T26" fmla="*/ 0 w 32"/>
              <a:gd name="T27" fmla="*/ 34 h 55"/>
              <a:gd name="T28" fmla="*/ 1 w 32"/>
              <a:gd name="T29" fmla="*/ 25 h 55"/>
              <a:gd name="T30" fmla="*/ 5 w 32"/>
              <a:gd name="T31" fmla="*/ 15 h 55"/>
              <a:gd name="T32" fmla="*/ 13 w 32"/>
              <a:gd name="T33" fmla="*/ 7 h 55"/>
              <a:gd name="T34" fmla="*/ 28 w 32"/>
              <a:gd name="T35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2" h="55">
                <a:moveTo>
                  <a:pt x="28" y="0"/>
                </a:moveTo>
                <a:lnTo>
                  <a:pt x="27" y="1"/>
                </a:lnTo>
                <a:lnTo>
                  <a:pt x="26" y="4"/>
                </a:lnTo>
                <a:lnTo>
                  <a:pt x="24" y="9"/>
                </a:lnTo>
                <a:lnTo>
                  <a:pt x="23" y="15"/>
                </a:lnTo>
                <a:lnTo>
                  <a:pt x="23" y="23"/>
                </a:lnTo>
                <a:lnTo>
                  <a:pt x="24" y="31"/>
                </a:lnTo>
                <a:lnTo>
                  <a:pt x="27" y="38"/>
                </a:lnTo>
                <a:lnTo>
                  <a:pt x="32" y="46"/>
                </a:lnTo>
                <a:lnTo>
                  <a:pt x="9" y="55"/>
                </a:lnTo>
                <a:lnTo>
                  <a:pt x="8" y="54"/>
                </a:lnTo>
                <a:lnTo>
                  <a:pt x="5" y="49"/>
                </a:lnTo>
                <a:lnTo>
                  <a:pt x="2" y="42"/>
                </a:lnTo>
                <a:lnTo>
                  <a:pt x="0" y="34"/>
                </a:lnTo>
                <a:lnTo>
                  <a:pt x="1" y="25"/>
                </a:lnTo>
                <a:lnTo>
                  <a:pt x="5" y="15"/>
                </a:lnTo>
                <a:lnTo>
                  <a:pt x="13" y="7"/>
                </a:lnTo>
                <a:lnTo>
                  <a:pt x="28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5" name="Freeform 187"/>
          <p:cNvSpPr>
            <a:spLocks/>
          </p:cNvSpPr>
          <p:nvPr/>
        </p:nvSpPr>
        <p:spPr bwMode="auto">
          <a:xfrm>
            <a:off x="3224336" y="4590541"/>
            <a:ext cx="187325" cy="161925"/>
          </a:xfrm>
          <a:custGeom>
            <a:avLst/>
            <a:gdLst>
              <a:gd name="T0" fmla="*/ 98 w 118"/>
              <a:gd name="T1" fmla="*/ 34 h 102"/>
              <a:gd name="T2" fmla="*/ 103 w 118"/>
              <a:gd name="T3" fmla="*/ 37 h 102"/>
              <a:gd name="T4" fmla="*/ 109 w 118"/>
              <a:gd name="T5" fmla="*/ 38 h 102"/>
              <a:gd name="T6" fmla="*/ 115 w 118"/>
              <a:gd name="T7" fmla="*/ 36 h 102"/>
              <a:gd name="T8" fmla="*/ 118 w 118"/>
              <a:gd name="T9" fmla="*/ 30 h 102"/>
              <a:gd name="T10" fmla="*/ 117 w 118"/>
              <a:gd name="T11" fmla="*/ 25 h 102"/>
              <a:gd name="T12" fmla="*/ 112 w 118"/>
              <a:gd name="T13" fmla="*/ 20 h 102"/>
              <a:gd name="T14" fmla="*/ 106 w 118"/>
              <a:gd name="T15" fmla="*/ 14 h 102"/>
              <a:gd name="T16" fmla="*/ 97 w 118"/>
              <a:gd name="T17" fmla="*/ 10 h 102"/>
              <a:gd name="T18" fmla="*/ 86 w 118"/>
              <a:gd name="T19" fmla="*/ 5 h 102"/>
              <a:gd name="T20" fmla="*/ 75 w 118"/>
              <a:gd name="T21" fmla="*/ 2 h 102"/>
              <a:gd name="T22" fmla="*/ 64 w 118"/>
              <a:gd name="T23" fmla="*/ 1 h 102"/>
              <a:gd name="T24" fmla="*/ 52 w 118"/>
              <a:gd name="T25" fmla="*/ 1 h 102"/>
              <a:gd name="T26" fmla="*/ 39 w 118"/>
              <a:gd name="T27" fmla="*/ 4 h 102"/>
              <a:gd name="T28" fmla="*/ 26 w 118"/>
              <a:gd name="T29" fmla="*/ 11 h 102"/>
              <a:gd name="T30" fmla="*/ 14 w 118"/>
              <a:gd name="T31" fmla="*/ 21 h 102"/>
              <a:gd name="T32" fmla="*/ 5 w 118"/>
              <a:gd name="T33" fmla="*/ 35 h 102"/>
              <a:gd name="T34" fmla="*/ 0 w 118"/>
              <a:gd name="T35" fmla="*/ 51 h 102"/>
              <a:gd name="T36" fmla="*/ 1 w 118"/>
              <a:gd name="T37" fmla="*/ 69 h 102"/>
              <a:gd name="T38" fmla="*/ 8 w 118"/>
              <a:gd name="T39" fmla="*/ 91 h 102"/>
              <a:gd name="T40" fmla="*/ 16 w 118"/>
              <a:gd name="T41" fmla="*/ 102 h 102"/>
              <a:gd name="T42" fmla="*/ 20 w 118"/>
              <a:gd name="T43" fmla="*/ 101 h 102"/>
              <a:gd name="T44" fmla="*/ 26 w 118"/>
              <a:gd name="T45" fmla="*/ 97 h 102"/>
              <a:gd name="T46" fmla="*/ 30 w 118"/>
              <a:gd name="T47" fmla="*/ 88 h 102"/>
              <a:gd name="T48" fmla="*/ 29 w 118"/>
              <a:gd name="T49" fmla="*/ 78 h 102"/>
              <a:gd name="T50" fmla="*/ 29 w 118"/>
              <a:gd name="T51" fmla="*/ 69 h 102"/>
              <a:gd name="T52" fmla="*/ 31 w 118"/>
              <a:gd name="T53" fmla="*/ 59 h 102"/>
              <a:gd name="T54" fmla="*/ 35 w 118"/>
              <a:gd name="T55" fmla="*/ 49 h 102"/>
              <a:gd name="T56" fmla="*/ 42 w 118"/>
              <a:gd name="T57" fmla="*/ 40 h 102"/>
              <a:gd name="T58" fmla="*/ 52 w 118"/>
              <a:gd name="T59" fmla="*/ 33 h 102"/>
              <a:gd name="T60" fmla="*/ 67 w 118"/>
              <a:gd name="T61" fmla="*/ 30 h 102"/>
              <a:gd name="T62" fmla="*/ 86 w 118"/>
              <a:gd name="T63" fmla="*/ 31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18" h="102">
                <a:moveTo>
                  <a:pt x="97" y="34"/>
                </a:moveTo>
                <a:lnTo>
                  <a:pt x="98" y="34"/>
                </a:lnTo>
                <a:lnTo>
                  <a:pt x="100" y="36"/>
                </a:lnTo>
                <a:lnTo>
                  <a:pt x="103" y="37"/>
                </a:lnTo>
                <a:lnTo>
                  <a:pt x="106" y="38"/>
                </a:lnTo>
                <a:lnTo>
                  <a:pt x="109" y="38"/>
                </a:lnTo>
                <a:lnTo>
                  <a:pt x="112" y="37"/>
                </a:lnTo>
                <a:lnTo>
                  <a:pt x="115" y="36"/>
                </a:lnTo>
                <a:lnTo>
                  <a:pt x="118" y="32"/>
                </a:lnTo>
                <a:lnTo>
                  <a:pt x="118" y="30"/>
                </a:lnTo>
                <a:lnTo>
                  <a:pt x="118" y="28"/>
                </a:lnTo>
                <a:lnTo>
                  <a:pt x="117" y="25"/>
                </a:lnTo>
                <a:lnTo>
                  <a:pt x="115" y="22"/>
                </a:lnTo>
                <a:lnTo>
                  <a:pt x="112" y="20"/>
                </a:lnTo>
                <a:lnTo>
                  <a:pt x="109" y="17"/>
                </a:lnTo>
                <a:lnTo>
                  <a:pt x="106" y="14"/>
                </a:lnTo>
                <a:lnTo>
                  <a:pt x="101" y="12"/>
                </a:lnTo>
                <a:lnTo>
                  <a:pt x="97" y="10"/>
                </a:lnTo>
                <a:lnTo>
                  <a:pt x="92" y="7"/>
                </a:lnTo>
                <a:lnTo>
                  <a:pt x="86" y="5"/>
                </a:lnTo>
                <a:lnTo>
                  <a:pt x="81" y="4"/>
                </a:lnTo>
                <a:lnTo>
                  <a:pt x="75" y="2"/>
                </a:lnTo>
                <a:lnTo>
                  <a:pt x="69" y="1"/>
                </a:lnTo>
                <a:lnTo>
                  <a:pt x="64" y="1"/>
                </a:lnTo>
                <a:lnTo>
                  <a:pt x="58" y="0"/>
                </a:lnTo>
                <a:lnTo>
                  <a:pt x="52" y="1"/>
                </a:lnTo>
                <a:lnTo>
                  <a:pt x="45" y="2"/>
                </a:lnTo>
                <a:lnTo>
                  <a:pt x="39" y="4"/>
                </a:lnTo>
                <a:lnTo>
                  <a:pt x="32" y="7"/>
                </a:lnTo>
                <a:lnTo>
                  <a:pt x="26" y="11"/>
                </a:lnTo>
                <a:lnTo>
                  <a:pt x="20" y="16"/>
                </a:lnTo>
                <a:lnTo>
                  <a:pt x="14" y="21"/>
                </a:lnTo>
                <a:lnTo>
                  <a:pt x="9" y="28"/>
                </a:lnTo>
                <a:lnTo>
                  <a:pt x="5" y="35"/>
                </a:lnTo>
                <a:lnTo>
                  <a:pt x="2" y="42"/>
                </a:lnTo>
                <a:lnTo>
                  <a:pt x="0" y="51"/>
                </a:lnTo>
                <a:lnTo>
                  <a:pt x="0" y="60"/>
                </a:lnTo>
                <a:lnTo>
                  <a:pt x="1" y="69"/>
                </a:lnTo>
                <a:lnTo>
                  <a:pt x="4" y="80"/>
                </a:lnTo>
                <a:lnTo>
                  <a:pt x="8" y="91"/>
                </a:lnTo>
                <a:lnTo>
                  <a:pt x="15" y="102"/>
                </a:lnTo>
                <a:lnTo>
                  <a:pt x="16" y="102"/>
                </a:lnTo>
                <a:lnTo>
                  <a:pt x="18" y="101"/>
                </a:lnTo>
                <a:lnTo>
                  <a:pt x="20" y="101"/>
                </a:lnTo>
                <a:lnTo>
                  <a:pt x="23" y="99"/>
                </a:lnTo>
                <a:lnTo>
                  <a:pt x="26" y="97"/>
                </a:lnTo>
                <a:lnTo>
                  <a:pt x="28" y="93"/>
                </a:lnTo>
                <a:lnTo>
                  <a:pt x="30" y="88"/>
                </a:lnTo>
                <a:lnTo>
                  <a:pt x="29" y="82"/>
                </a:lnTo>
                <a:lnTo>
                  <a:pt x="29" y="78"/>
                </a:lnTo>
                <a:lnTo>
                  <a:pt x="29" y="73"/>
                </a:lnTo>
                <a:lnTo>
                  <a:pt x="29" y="69"/>
                </a:lnTo>
                <a:lnTo>
                  <a:pt x="30" y="64"/>
                </a:lnTo>
                <a:lnTo>
                  <a:pt x="31" y="59"/>
                </a:lnTo>
                <a:lnTo>
                  <a:pt x="33" y="53"/>
                </a:lnTo>
                <a:lnTo>
                  <a:pt x="35" y="49"/>
                </a:lnTo>
                <a:lnTo>
                  <a:pt x="38" y="44"/>
                </a:lnTo>
                <a:lnTo>
                  <a:pt x="42" y="40"/>
                </a:lnTo>
                <a:lnTo>
                  <a:pt x="47" y="36"/>
                </a:lnTo>
                <a:lnTo>
                  <a:pt x="52" y="33"/>
                </a:lnTo>
                <a:lnTo>
                  <a:pt x="59" y="31"/>
                </a:lnTo>
                <a:lnTo>
                  <a:pt x="67" y="30"/>
                </a:lnTo>
                <a:lnTo>
                  <a:pt x="76" y="30"/>
                </a:lnTo>
                <a:lnTo>
                  <a:pt x="86" y="31"/>
                </a:lnTo>
                <a:lnTo>
                  <a:pt x="97" y="3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6" name="Freeform 188"/>
          <p:cNvSpPr>
            <a:spLocks/>
          </p:cNvSpPr>
          <p:nvPr/>
        </p:nvSpPr>
        <p:spPr bwMode="auto">
          <a:xfrm>
            <a:off x="3225923" y="4593716"/>
            <a:ext cx="182563" cy="157163"/>
          </a:xfrm>
          <a:custGeom>
            <a:avLst/>
            <a:gdLst>
              <a:gd name="T0" fmla="*/ 115 w 115"/>
              <a:gd name="T1" fmla="*/ 28 h 99"/>
              <a:gd name="T2" fmla="*/ 114 w 115"/>
              <a:gd name="T3" fmla="*/ 23 h 99"/>
              <a:gd name="T4" fmla="*/ 110 w 115"/>
              <a:gd name="T5" fmla="*/ 18 h 99"/>
              <a:gd name="T6" fmla="*/ 103 w 115"/>
              <a:gd name="T7" fmla="*/ 13 h 99"/>
              <a:gd name="T8" fmla="*/ 95 w 115"/>
              <a:gd name="T9" fmla="*/ 8 h 99"/>
              <a:gd name="T10" fmla="*/ 85 w 115"/>
              <a:gd name="T11" fmla="*/ 5 h 99"/>
              <a:gd name="T12" fmla="*/ 74 w 115"/>
              <a:gd name="T13" fmla="*/ 2 h 99"/>
              <a:gd name="T14" fmla="*/ 62 w 115"/>
              <a:gd name="T15" fmla="*/ 0 h 99"/>
              <a:gd name="T16" fmla="*/ 51 w 115"/>
              <a:gd name="T17" fmla="*/ 0 h 99"/>
              <a:gd name="T18" fmla="*/ 38 w 115"/>
              <a:gd name="T19" fmla="*/ 4 h 99"/>
              <a:gd name="T20" fmla="*/ 25 w 115"/>
              <a:gd name="T21" fmla="*/ 11 h 99"/>
              <a:gd name="T22" fmla="*/ 14 w 115"/>
              <a:gd name="T23" fmla="*/ 21 h 99"/>
              <a:gd name="T24" fmla="*/ 5 w 115"/>
              <a:gd name="T25" fmla="*/ 33 h 99"/>
              <a:gd name="T26" fmla="*/ 1 w 115"/>
              <a:gd name="T27" fmla="*/ 49 h 99"/>
              <a:gd name="T28" fmla="*/ 1 w 115"/>
              <a:gd name="T29" fmla="*/ 67 h 99"/>
              <a:gd name="T30" fmla="*/ 8 w 115"/>
              <a:gd name="T31" fmla="*/ 87 h 99"/>
              <a:gd name="T32" fmla="*/ 15 w 115"/>
              <a:gd name="T33" fmla="*/ 99 h 99"/>
              <a:gd name="T34" fmla="*/ 19 w 115"/>
              <a:gd name="T35" fmla="*/ 97 h 99"/>
              <a:gd name="T36" fmla="*/ 24 w 115"/>
              <a:gd name="T37" fmla="*/ 93 h 99"/>
              <a:gd name="T38" fmla="*/ 27 w 115"/>
              <a:gd name="T39" fmla="*/ 85 h 99"/>
              <a:gd name="T40" fmla="*/ 27 w 115"/>
              <a:gd name="T41" fmla="*/ 74 h 99"/>
              <a:gd name="T42" fmla="*/ 27 w 115"/>
              <a:gd name="T43" fmla="*/ 64 h 99"/>
              <a:gd name="T44" fmla="*/ 29 w 115"/>
              <a:gd name="T45" fmla="*/ 54 h 99"/>
              <a:gd name="T46" fmla="*/ 33 w 115"/>
              <a:gd name="T47" fmla="*/ 45 h 99"/>
              <a:gd name="T48" fmla="*/ 40 w 115"/>
              <a:gd name="T49" fmla="*/ 37 h 99"/>
              <a:gd name="T50" fmla="*/ 50 w 115"/>
              <a:gd name="T51" fmla="*/ 30 h 99"/>
              <a:gd name="T52" fmla="*/ 65 w 115"/>
              <a:gd name="T53" fmla="*/ 27 h 99"/>
              <a:gd name="T54" fmla="*/ 83 w 115"/>
              <a:gd name="T55" fmla="*/ 28 h 99"/>
              <a:gd name="T56" fmla="*/ 95 w 115"/>
              <a:gd name="T57" fmla="*/ 31 h 99"/>
              <a:gd name="T58" fmla="*/ 97 w 115"/>
              <a:gd name="T59" fmla="*/ 32 h 99"/>
              <a:gd name="T60" fmla="*/ 101 w 115"/>
              <a:gd name="T61" fmla="*/ 33 h 99"/>
              <a:gd name="T62" fmla="*/ 105 w 115"/>
              <a:gd name="T63" fmla="*/ 35 h 99"/>
              <a:gd name="T64" fmla="*/ 109 w 115"/>
              <a:gd name="T65" fmla="*/ 34 h 99"/>
              <a:gd name="T66" fmla="*/ 113 w 115"/>
              <a:gd name="T67" fmla="*/ 32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5" h="99">
                <a:moveTo>
                  <a:pt x="115" y="30"/>
                </a:moveTo>
                <a:lnTo>
                  <a:pt x="115" y="28"/>
                </a:lnTo>
                <a:lnTo>
                  <a:pt x="115" y="25"/>
                </a:lnTo>
                <a:lnTo>
                  <a:pt x="114" y="23"/>
                </a:lnTo>
                <a:lnTo>
                  <a:pt x="112" y="20"/>
                </a:lnTo>
                <a:lnTo>
                  <a:pt x="110" y="18"/>
                </a:lnTo>
                <a:lnTo>
                  <a:pt x="107" y="15"/>
                </a:lnTo>
                <a:lnTo>
                  <a:pt x="103" y="13"/>
                </a:lnTo>
                <a:lnTo>
                  <a:pt x="99" y="11"/>
                </a:lnTo>
                <a:lnTo>
                  <a:pt x="95" y="8"/>
                </a:lnTo>
                <a:lnTo>
                  <a:pt x="90" y="6"/>
                </a:lnTo>
                <a:lnTo>
                  <a:pt x="85" y="5"/>
                </a:lnTo>
                <a:lnTo>
                  <a:pt x="79" y="3"/>
                </a:lnTo>
                <a:lnTo>
                  <a:pt x="74" y="2"/>
                </a:lnTo>
                <a:lnTo>
                  <a:pt x="68" y="1"/>
                </a:lnTo>
                <a:lnTo>
                  <a:pt x="62" y="0"/>
                </a:lnTo>
                <a:lnTo>
                  <a:pt x="57" y="0"/>
                </a:lnTo>
                <a:lnTo>
                  <a:pt x="51" y="0"/>
                </a:lnTo>
                <a:lnTo>
                  <a:pt x="44" y="2"/>
                </a:lnTo>
                <a:lnTo>
                  <a:pt x="38" y="4"/>
                </a:lnTo>
                <a:lnTo>
                  <a:pt x="32" y="7"/>
                </a:lnTo>
                <a:lnTo>
                  <a:pt x="25" y="11"/>
                </a:lnTo>
                <a:lnTo>
                  <a:pt x="19" y="15"/>
                </a:lnTo>
                <a:lnTo>
                  <a:pt x="14" y="21"/>
                </a:lnTo>
                <a:lnTo>
                  <a:pt x="9" y="27"/>
                </a:lnTo>
                <a:lnTo>
                  <a:pt x="5" y="33"/>
                </a:lnTo>
                <a:lnTo>
                  <a:pt x="2" y="41"/>
                </a:lnTo>
                <a:lnTo>
                  <a:pt x="1" y="49"/>
                </a:lnTo>
                <a:lnTo>
                  <a:pt x="0" y="57"/>
                </a:lnTo>
                <a:lnTo>
                  <a:pt x="1" y="67"/>
                </a:lnTo>
                <a:lnTo>
                  <a:pt x="4" y="77"/>
                </a:lnTo>
                <a:lnTo>
                  <a:pt x="8" y="87"/>
                </a:lnTo>
                <a:lnTo>
                  <a:pt x="15" y="99"/>
                </a:lnTo>
                <a:lnTo>
                  <a:pt x="15" y="99"/>
                </a:lnTo>
                <a:lnTo>
                  <a:pt x="17" y="98"/>
                </a:lnTo>
                <a:lnTo>
                  <a:pt x="19" y="97"/>
                </a:lnTo>
                <a:lnTo>
                  <a:pt x="22" y="96"/>
                </a:lnTo>
                <a:lnTo>
                  <a:pt x="24" y="93"/>
                </a:lnTo>
                <a:lnTo>
                  <a:pt x="26" y="90"/>
                </a:lnTo>
                <a:lnTo>
                  <a:pt x="27" y="85"/>
                </a:lnTo>
                <a:lnTo>
                  <a:pt x="27" y="78"/>
                </a:lnTo>
                <a:lnTo>
                  <a:pt x="27" y="74"/>
                </a:lnTo>
                <a:lnTo>
                  <a:pt x="27" y="69"/>
                </a:lnTo>
                <a:lnTo>
                  <a:pt x="27" y="64"/>
                </a:lnTo>
                <a:lnTo>
                  <a:pt x="28" y="60"/>
                </a:lnTo>
                <a:lnTo>
                  <a:pt x="29" y="54"/>
                </a:lnTo>
                <a:lnTo>
                  <a:pt x="31" y="50"/>
                </a:lnTo>
                <a:lnTo>
                  <a:pt x="33" y="45"/>
                </a:lnTo>
                <a:lnTo>
                  <a:pt x="36" y="41"/>
                </a:lnTo>
                <a:lnTo>
                  <a:pt x="40" y="37"/>
                </a:lnTo>
                <a:lnTo>
                  <a:pt x="45" y="33"/>
                </a:lnTo>
                <a:lnTo>
                  <a:pt x="50" y="30"/>
                </a:lnTo>
                <a:lnTo>
                  <a:pt x="57" y="28"/>
                </a:lnTo>
                <a:lnTo>
                  <a:pt x="65" y="27"/>
                </a:lnTo>
                <a:lnTo>
                  <a:pt x="74" y="27"/>
                </a:lnTo>
                <a:lnTo>
                  <a:pt x="83" y="28"/>
                </a:lnTo>
                <a:lnTo>
                  <a:pt x="95" y="31"/>
                </a:lnTo>
                <a:lnTo>
                  <a:pt x="95" y="31"/>
                </a:lnTo>
                <a:lnTo>
                  <a:pt x="96" y="31"/>
                </a:lnTo>
                <a:lnTo>
                  <a:pt x="97" y="32"/>
                </a:lnTo>
                <a:lnTo>
                  <a:pt x="99" y="33"/>
                </a:lnTo>
                <a:lnTo>
                  <a:pt x="101" y="33"/>
                </a:lnTo>
                <a:lnTo>
                  <a:pt x="102" y="34"/>
                </a:lnTo>
                <a:lnTo>
                  <a:pt x="105" y="35"/>
                </a:lnTo>
                <a:lnTo>
                  <a:pt x="107" y="35"/>
                </a:lnTo>
                <a:lnTo>
                  <a:pt x="109" y="34"/>
                </a:lnTo>
                <a:lnTo>
                  <a:pt x="111" y="34"/>
                </a:lnTo>
                <a:lnTo>
                  <a:pt x="113" y="32"/>
                </a:lnTo>
                <a:lnTo>
                  <a:pt x="115" y="30"/>
                </a:lnTo>
                <a:close/>
              </a:path>
            </a:pathLst>
          </a:custGeom>
          <a:solidFill>
            <a:srgbClr val="E2D1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7" name="Freeform 189"/>
          <p:cNvSpPr>
            <a:spLocks/>
          </p:cNvSpPr>
          <p:nvPr/>
        </p:nvSpPr>
        <p:spPr bwMode="auto">
          <a:xfrm>
            <a:off x="3229098" y="4596891"/>
            <a:ext cx="176213" cy="150813"/>
          </a:xfrm>
          <a:custGeom>
            <a:avLst/>
            <a:gdLst>
              <a:gd name="T0" fmla="*/ 111 w 111"/>
              <a:gd name="T1" fmla="*/ 25 h 95"/>
              <a:gd name="T2" fmla="*/ 110 w 111"/>
              <a:gd name="T3" fmla="*/ 20 h 95"/>
              <a:gd name="T4" fmla="*/ 106 w 111"/>
              <a:gd name="T5" fmla="*/ 16 h 95"/>
              <a:gd name="T6" fmla="*/ 100 w 111"/>
              <a:gd name="T7" fmla="*/ 12 h 95"/>
              <a:gd name="T8" fmla="*/ 91 w 111"/>
              <a:gd name="T9" fmla="*/ 8 h 95"/>
              <a:gd name="T10" fmla="*/ 82 w 111"/>
              <a:gd name="T11" fmla="*/ 4 h 95"/>
              <a:gd name="T12" fmla="*/ 71 w 111"/>
              <a:gd name="T13" fmla="*/ 2 h 95"/>
              <a:gd name="T14" fmla="*/ 60 w 111"/>
              <a:gd name="T15" fmla="*/ 0 h 95"/>
              <a:gd name="T16" fmla="*/ 48 w 111"/>
              <a:gd name="T17" fmla="*/ 0 h 95"/>
              <a:gd name="T18" fmla="*/ 36 w 111"/>
              <a:gd name="T19" fmla="*/ 4 h 95"/>
              <a:gd name="T20" fmla="*/ 24 w 111"/>
              <a:gd name="T21" fmla="*/ 10 h 95"/>
              <a:gd name="T22" fmla="*/ 13 w 111"/>
              <a:gd name="T23" fmla="*/ 20 h 95"/>
              <a:gd name="T24" fmla="*/ 5 w 111"/>
              <a:gd name="T25" fmla="*/ 32 h 95"/>
              <a:gd name="T26" fmla="*/ 0 w 111"/>
              <a:gd name="T27" fmla="*/ 47 h 95"/>
              <a:gd name="T28" fmla="*/ 0 w 111"/>
              <a:gd name="T29" fmla="*/ 64 h 95"/>
              <a:gd name="T30" fmla="*/ 7 w 111"/>
              <a:gd name="T31" fmla="*/ 84 h 95"/>
              <a:gd name="T32" fmla="*/ 14 w 111"/>
              <a:gd name="T33" fmla="*/ 95 h 95"/>
              <a:gd name="T34" fmla="*/ 17 w 111"/>
              <a:gd name="T35" fmla="*/ 94 h 95"/>
              <a:gd name="T36" fmla="*/ 22 w 111"/>
              <a:gd name="T37" fmla="*/ 90 h 95"/>
              <a:gd name="T38" fmla="*/ 24 w 111"/>
              <a:gd name="T39" fmla="*/ 81 h 95"/>
              <a:gd name="T40" fmla="*/ 24 w 111"/>
              <a:gd name="T41" fmla="*/ 70 h 95"/>
              <a:gd name="T42" fmla="*/ 24 w 111"/>
              <a:gd name="T43" fmla="*/ 60 h 95"/>
              <a:gd name="T44" fmla="*/ 26 w 111"/>
              <a:gd name="T45" fmla="*/ 50 h 95"/>
              <a:gd name="T46" fmla="*/ 31 w 111"/>
              <a:gd name="T47" fmla="*/ 41 h 95"/>
              <a:gd name="T48" fmla="*/ 38 w 111"/>
              <a:gd name="T49" fmla="*/ 33 h 95"/>
              <a:gd name="T50" fmla="*/ 48 w 111"/>
              <a:gd name="T51" fmla="*/ 27 h 95"/>
              <a:gd name="T52" fmla="*/ 62 w 111"/>
              <a:gd name="T53" fmla="*/ 24 h 95"/>
              <a:gd name="T54" fmla="*/ 80 w 111"/>
              <a:gd name="T55" fmla="*/ 25 h 95"/>
              <a:gd name="T56" fmla="*/ 91 w 111"/>
              <a:gd name="T57" fmla="*/ 27 h 95"/>
              <a:gd name="T58" fmla="*/ 93 w 111"/>
              <a:gd name="T59" fmla="*/ 28 h 95"/>
              <a:gd name="T60" fmla="*/ 96 w 111"/>
              <a:gd name="T61" fmla="*/ 29 h 95"/>
              <a:gd name="T62" fmla="*/ 100 w 111"/>
              <a:gd name="T63" fmla="*/ 31 h 95"/>
              <a:gd name="T64" fmla="*/ 105 w 111"/>
              <a:gd name="T65" fmla="*/ 31 h 95"/>
              <a:gd name="T66" fmla="*/ 109 w 111"/>
              <a:gd name="T67" fmla="*/ 29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1" h="95">
                <a:moveTo>
                  <a:pt x="111" y="27"/>
                </a:moveTo>
                <a:lnTo>
                  <a:pt x="111" y="25"/>
                </a:lnTo>
                <a:lnTo>
                  <a:pt x="111" y="23"/>
                </a:lnTo>
                <a:lnTo>
                  <a:pt x="110" y="20"/>
                </a:lnTo>
                <a:lnTo>
                  <a:pt x="108" y="18"/>
                </a:lnTo>
                <a:lnTo>
                  <a:pt x="106" y="16"/>
                </a:lnTo>
                <a:lnTo>
                  <a:pt x="103" y="14"/>
                </a:lnTo>
                <a:lnTo>
                  <a:pt x="100" y="12"/>
                </a:lnTo>
                <a:lnTo>
                  <a:pt x="96" y="9"/>
                </a:lnTo>
                <a:lnTo>
                  <a:pt x="91" y="8"/>
                </a:lnTo>
                <a:lnTo>
                  <a:pt x="87" y="6"/>
                </a:lnTo>
                <a:lnTo>
                  <a:pt x="82" y="4"/>
                </a:lnTo>
                <a:lnTo>
                  <a:pt x="76" y="3"/>
                </a:lnTo>
                <a:lnTo>
                  <a:pt x="71" y="2"/>
                </a:lnTo>
                <a:lnTo>
                  <a:pt x="65" y="1"/>
                </a:lnTo>
                <a:lnTo>
                  <a:pt x="60" y="0"/>
                </a:lnTo>
                <a:lnTo>
                  <a:pt x="54" y="0"/>
                </a:lnTo>
                <a:lnTo>
                  <a:pt x="48" y="0"/>
                </a:lnTo>
                <a:lnTo>
                  <a:pt x="42" y="2"/>
                </a:lnTo>
                <a:lnTo>
                  <a:pt x="36" y="4"/>
                </a:lnTo>
                <a:lnTo>
                  <a:pt x="30" y="7"/>
                </a:lnTo>
                <a:lnTo>
                  <a:pt x="24" y="10"/>
                </a:lnTo>
                <a:lnTo>
                  <a:pt x="18" y="15"/>
                </a:lnTo>
                <a:lnTo>
                  <a:pt x="13" y="20"/>
                </a:lnTo>
                <a:lnTo>
                  <a:pt x="8" y="26"/>
                </a:lnTo>
                <a:lnTo>
                  <a:pt x="5" y="32"/>
                </a:lnTo>
                <a:lnTo>
                  <a:pt x="2" y="39"/>
                </a:lnTo>
                <a:lnTo>
                  <a:pt x="0" y="47"/>
                </a:lnTo>
                <a:lnTo>
                  <a:pt x="0" y="55"/>
                </a:lnTo>
                <a:lnTo>
                  <a:pt x="0" y="64"/>
                </a:lnTo>
                <a:lnTo>
                  <a:pt x="3" y="74"/>
                </a:lnTo>
                <a:lnTo>
                  <a:pt x="7" y="84"/>
                </a:lnTo>
                <a:lnTo>
                  <a:pt x="13" y="95"/>
                </a:lnTo>
                <a:lnTo>
                  <a:pt x="14" y="95"/>
                </a:lnTo>
                <a:lnTo>
                  <a:pt x="15" y="95"/>
                </a:lnTo>
                <a:lnTo>
                  <a:pt x="17" y="94"/>
                </a:lnTo>
                <a:lnTo>
                  <a:pt x="20" y="93"/>
                </a:lnTo>
                <a:lnTo>
                  <a:pt x="22" y="90"/>
                </a:lnTo>
                <a:lnTo>
                  <a:pt x="24" y="87"/>
                </a:lnTo>
                <a:lnTo>
                  <a:pt x="24" y="81"/>
                </a:lnTo>
                <a:lnTo>
                  <a:pt x="24" y="74"/>
                </a:lnTo>
                <a:lnTo>
                  <a:pt x="24" y="70"/>
                </a:lnTo>
                <a:lnTo>
                  <a:pt x="24" y="65"/>
                </a:lnTo>
                <a:lnTo>
                  <a:pt x="24" y="60"/>
                </a:lnTo>
                <a:lnTo>
                  <a:pt x="25" y="55"/>
                </a:lnTo>
                <a:lnTo>
                  <a:pt x="26" y="50"/>
                </a:lnTo>
                <a:lnTo>
                  <a:pt x="28" y="46"/>
                </a:lnTo>
                <a:lnTo>
                  <a:pt x="31" y="41"/>
                </a:lnTo>
                <a:lnTo>
                  <a:pt x="34" y="37"/>
                </a:lnTo>
                <a:lnTo>
                  <a:pt x="38" y="33"/>
                </a:lnTo>
                <a:lnTo>
                  <a:pt x="42" y="29"/>
                </a:lnTo>
                <a:lnTo>
                  <a:pt x="48" y="27"/>
                </a:lnTo>
                <a:lnTo>
                  <a:pt x="54" y="25"/>
                </a:lnTo>
                <a:lnTo>
                  <a:pt x="62" y="24"/>
                </a:lnTo>
                <a:lnTo>
                  <a:pt x="70" y="24"/>
                </a:lnTo>
                <a:lnTo>
                  <a:pt x="80" y="25"/>
                </a:lnTo>
                <a:lnTo>
                  <a:pt x="90" y="27"/>
                </a:lnTo>
                <a:lnTo>
                  <a:pt x="91" y="27"/>
                </a:lnTo>
                <a:lnTo>
                  <a:pt x="92" y="28"/>
                </a:lnTo>
                <a:lnTo>
                  <a:pt x="93" y="28"/>
                </a:lnTo>
                <a:lnTo>
                  <a:pt x="95" y="29"/>
                </a:lnTo>
                <a:lnTo>
                  <a:pt x="96" y="29"/>
                </a:lnTo>
                <a:lnTo>
                  <a:pt x="98" y="30"/>
                </a:lnTo>
                <a:lnTo>
                  <a:pt x="100" y="31"/>
                </a:lnTo>
                <a:lnTo>
                  <a:pt x="103" y="31"/>
                </a:lnTo>
                <a:lnTo>
                  <a:pt x="105" y="31"/>
                </a:lnTo>
                <a:lnTo>
                  <a:pt x="107" y="31"/>
                </a:lnTo>
                <a:lnTo>
                  <a:pt x="109" y="29"/>
                </a:lnTo>
                <a:lnTo>
                  <a:pt x="111" y="27"/>
                </a:lnTo>
                <a:close/>
              </a:path>
            </a:pathLst>
          </a:custGeom>
          <a:solidFill>
            <a:srgbClr val="C4A09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8" name="Freeform 190"/>
          <p:cNvSpPr>
            <a:spLocks/>
          </p:cNvSpPr>
          <p:nvPr/>
        </p:nvSpPr>
        <p:spPr bwMode="auto">
          <a:xfrm>
            <a:off x="3230686" y="4600066"/>
            <a:ext cx="171450" cy="146050"/>
          </a:xfrm>
          <a:custGeom>
            <a:avLst/>
            <a:gdLst>
              <a:gd name="T0" fmla="*/ 108 w 108"/>
              <a:gd name="T1" fmla="*/ 22 h 92"/>
              <a:gd name="T2" fmla="*/ 107 w 108"/>
              <a:gd name="T3" fmla="*/ 18 h 92"/>
              <a:gd name="T4" fmla="*/ 103 w 108"/>
              <a:gd name="T5" fmla="*/ 14 h 92"/>
              <a:gd name="T6" fmla="*/ 97 w 108"/>
              <a:gd name="T7" fmla="*/ 10 h 92"/>
              <a:gd name="T8" fmla="*/ 89 w 108"/>
              <a:gd name="T9" fmla="*/ 7 h 92"/>
              <a:gd name="T10" fmla="*/ 80 w 108"/>
              <a:gd name="T11" fmla="*/ 4 h 92"/>
              <a:gd name="T12" fmla="*/ 70 w 108"/>
              <a:gd name="T13" fmla="*/ 1 h 92"/>
              <a:gd name="T14" fmla="*/ 59 w 108"/>
              <a:gd name="T15" fmla="*/ 1 h 92"/>
              <a:gd name="T16" fmla="*/ 47 w 108"/>
              <a:gd name="T17" fmla="*/ 1 h 92"/>
              <a:gd name="T18" fmla="*/ 36 w 108"/>
              <a:gd name="T19" fmla="*/ 4 h 92"/>
              <a:gd name="T20" fmla="*/ 23 w 108"/>
              <a:gd name="T21" fmla="*/ 10 h 92"/>
              <a:gd name="T22" fmla="*/ 13 w 108"/>
              <a:gd name="T23" fmla="*/ 19 h 92"/>
              <a:gd name="T24" fmla="*/ 5 w 108"/>
              <a:gd name="T25" fmla="*/ 31 h 92"/>
              <a:gd name="T26" fmla="*/ 0 w 108"/>
              <a:gd name="T27" fmla="*/ 45 h 92"/>
              <a:gd name="T28" fmla="*/ 1 w 108"/>
              <a:gd name="T29" fmla="*/ 62 h 92"/>
              <a:gd name="T30" fmla="*/ 7 w 108"/>
              <a:gd name="T31" fmla="*/ 81 h 92"/>
              <a:gd name="T32" fmla="*/ 13 w 108"/>
              <a:gd name="T33" fmla="*/ 92 h 92"/>
              <a:gd name="T34" fmla="*/ 16 w 108"/>
              <a:gd name="T35" fmla="*/ 91 h 92"/>
              <a:gd name="T36" fmla="*/ 20 w 108"/>
              <a:gd name="T37" fmla="*/ 87 h 92"/>
              <a:gd name="T38" fmla="*/ 22 w 108"/>
              <a:gd name="T39" fmla="*/ 78 h 92"/>
              <a:gd name="T40" fmla="*/ 22 w 108"/>
              <a:gd name="T41" fmla="*/ 66 h 92"/>
              <a:gd name="T42" fmla="*/ 22 w 108"/>
              <a:gd name="T43" fmla="*/ 56 h 92"/>
              <a:gd name="T44" fmla="*/ 24 w 108"/>
              <a:gd name="T45" fmla="*/ 46 h 92"/>
              <a:gd name="T46" fmla="*/ 29 w 108"/>
              <a:gd name="T47" fmla="*/ 37 h 92"/>
              <a:gd name="T48" fmla="*/ 36 w 108"/>
              <a:gd name="T49" fmla="*/ 29 h 92"/>
              <a:gd name="T50" fmla="*/ 46 w 108"/>
              <a:gd name="T51" fmla="*/ 24 h 92"/>
              <a:gd name="T52" fmla="*/ 59 w 108"/>
              <a:gd name="T53" fmla="*/ 21 h 92"/>
              <a:gd name="T54" fmla="*/ 77 w 108"/>
              <a:gd name="T55" fmla="*/ 22 h 92"/>
              <a:gd name="T56" fmla="*/ 88 w 108"/>
              <a:gd name="T57" fmla="*/ 24 h 92"/>
              <a:gd name="T58" fmla="*/ 91 w 108"/>
              <a:gd name="T59" fmla="*/ 25 h 92"/>
              <a:gd name="T60" fmla="*/ 93 w 108"/>
              <a:gd name="T61" fmla="*/ 26 h 92"/>
              <a:gd name="T62" fmla="*/ 97 w 108"/>
              <a:gd name="T63" fmla="*/ 27 h 92"/>
              <a:gd name="T64" fmla="*/ 102 w 108"/>
              <a:gd name="T65" fmla="*/ 28 h 92"/>
              <a:gd name="T66" fmla="*/ 106 w 108"/>
              <a:gd name="T67" fmla="*/ 27 h 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8" h="92">
                <a:moveTo>
                  <a:pt x="108" y="24"/>
                </a:moveTo>
                <a:lnTo>
                  <a:pt x="108" y="22"/>
                </a:lnTo>
                <a:lnTo>
                  <a:pt x="108" y="20"/>
                </a:lnTo>
                <a:lnTo>
                  <a:pt x="107" y="18"/>
                </a:lnTo>
                <a:lnTo>
                  <a:pt x="106" y="16"/>
                </a:lnTo>
                <a:lnTo>
                  <a:pt x="103" y="14"/>
                </a:lnTo>
                <a:lnTo>
                  <a:pt x="100" y="12"/>
                </a:lnTo>
                <a:lnTo>
                  <a:pt x="97" y="10"/>
                </a:lnTo>
                <a:lnTo>
                  <a:pt x="93" y="8"/>
                </a:lnTo>
                <a:lnTo>
                  <a:pt x="89" y="7"/>
                </a:lnTo>
                <a:lnTo>
                  <a:pt x="85" y="5"/>
                </a:lnTo>
                <a:lnTo>
                  <a:pt x="80" y="4"/>
                </a:lnTo>
                <a:lnTo>
                  <a:pt x="75" y="2"/>
                </a:lnTo>
                <a:lnTo>
                  <a:pt x="70" y="1"/>
                </a:lnTo>
                <a:lnTo>
                  <a:pt x="64" y="1"/>
                </a:lnTo>
                <a:lnTo>
                  <a:pt x="59" y="1"/>
                </a:lnTo>
                <a:lnTo>
                  <a:pt x="53" y="0"/>
                </a:lnTo>
                <a:lnTo>
                  <a:pt x="47" y="1"/>
                </a:lnTo>
                <a:lnTo>
                  <a:pt x="42" y="2"/>
                </a:lnTo>
                <a:lnTo>
                  <a:pt x="36" y="4"/>
                </a:lnTo>
                <a:lnTo>
                  <a:pt x="30" y="7"/>
                </a:lnTo>
                <a:lnTo>
                  <a:pt x="23" y="10"/>
                </a:lnTo>
                <a:lnTo>
                  <a:pt x="18" y="14"/>
                </a:lnTo>
                <a:lnTo>
                  <a:pt x="13" y="19"/>
                </a:lnTo>
                <a:lnTo>
                  <a:pt x="9" y="25"/>
                </a:lnTo>
                <a:lnTo>
                  <a:pt x="5" y="31"/>
                </a:lnTo>
                <a:lnTo>
                  <a:pt x="2" y="38"/>
                </a:lnTo>
                <a:lnTo>
                  <a:pt x="0" y="45"/>
                </a:lnTo>
                <a:lnTo>
                  <a:pt x="0" y="53"/>
                </a:lnTo>
                <a:lnTo>
                  <a:pt x="1" y="62"/>
                </a:lnTo>
                <a:lnTo>
                  <a:pt x="3" y="71"/>
                </a:lnTo>
                <a:lnTo>
                  <a:pt x="7" y="81"/>
                </a:lnTo>
                <a:lnTo>
                  <a:pt x="13" y="92"/>
                </a:lnTo>
                <a:lnTo>
                  <a:pt x="13" y="92"/>
                </a:lnTo>
                <a:lnTo>
                  <a:pt x="14" y="91"/>
                </a:lnTo>
                <a:lnTo>
                  <a:pt x="16" y="91"/>
                </a:lnTo>
                <a:lnTo>
                  <a:pt x="18" y="89"/>
                </a:lnTo>
                <a:lnTo>
                  <a:pt x="20" y="87"/>
                </a:lnTo>
                <a:lnTo>
                  <a:pt x="22" y="83"/>
                </a:lnTo>
                <a:lnTo>
                  <a:pt x="22" y="78"/>
                </a:lnTo>
                <a:lnTo>
                  <a:pt x="22" y="70"/>
                </a:lnTo>
                <a:lnTo>
                  <a:pt x="22" y="66"/>
                </a:lnTo>
                <a:lnTo>
                  <a:pt x="22" y="61"/>
                </a:lnTo>
                <a:lnTo>
                  <a:pt x="22" y="56"/>
                </a:lnTo>
                <a:lnTo>
                  <a:pt x="23" y="51"/>
                </a:lnTo>
                <a:lnTo>
                  <a:pt x="24" y="46"/>
                </a:lnTo>
                <a:lnTo>
                  <a:pt x="26" y="41"/>
                </a:lnTo>
                <a:lnTo>
                  <a:pt x="29" y="37"/>
                </a:lnTo>
                <a:lnTo>
                  <a:pt x="32" y="33"/>
                </a:lnTo>
                <a:lnTo>
                  <a:pt x="36" y="29"/>
                </a:lnTo>
                <a:lnTo>
                  <a:pt x="40" y="26"/>
                </a:lnTo>
                <a:lnTo>
                  <a:pt x="46" y="24"/>
                </a:lnTo>
                <a:lnTo>
                  <a:pt x="52" y="22"/>
                </a:lnTo>
                <a:lnTo>
                  <a:pt x="59" y="21"/>
                </a:lnTo>
                <a:lnTo>
                  <a:pt x="67" y="21"/>
                </a:lnTo>
                <a:lnTo>
                  <a:pt x="77" y="22"/>
                </a:lnTo>
                <a:lnTo>
                  <a:pt x="87" y="24"/>
                </a:lnTo>
                <a:lnTo>
                  <a:pt x="88" y="24"/>
                </a:lnTo>
                <a:lnTo>
                  <a:pt x="89" y="24"/>
                </a:lnTo>
                <a:lnTo>
                  <a:pt x="91" y="25"/>
                </a:lnTo>
                <a:lnTo>
                  <a:pt x="92" y="25"/>
                </a:lnTo>
                <a:lnTo>
                  <a:pt x="93" y="26"/>
                </a:lnTo>
                <a:lnTo>
                  <a:pt x="95" y="27"/>
                </a:lnTo>
                <a:lnTo>
                  <a:pt x="97" y="27"/>
                </a:lnTo>
                <a:lnTo>
                  <a:pt x="99" y="28"/>
                </a:lnTo>
                <a:lnTo>
                  <a:pt x="102" y="28"/>
                </a:lnTo>
                <a:lnTo>
                  <a:pt x="104" y="28"/>
                </a:lnTo>
                <a:lnTo>
                  <a:pt x="106" y="27"/>
                </a:lnTo>
                <a:lnTo>
                  <a:pt x="108" y="24"/>
                </a:lnTo>
                <a:close/>
              </a:path>
            </a:pathLst>
          </a:custGeom>
          <a:solidFill>
            <a:srgbClr val="A570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99" name="Freeform 191"/>
          <p:cNvSpPr>
            <a:spLocks/>
          </p:cNvSpPr>
          <p:nvPr/>
        </p:nvSpPr>
        <p:spPr bwMode="auto">
          <a:xfrm>
            <a:off x="3232273" y="4603241"/>
            <a:ext cx="166688" cy="141288"/>
          </a:xfrm>
          <a:custGeom>
            <a:avLst/>
            <a:gdLst>
              <a:gd name="T0" fmla="*/ 105 w 105"/>
              <a:gd name="T1" fmla="*/ 20 h 89"/>
              <a:gd name="T2" fmla="*/ 104 w 105"/>
              <a:gd name="T3" fmla="*/ 16 h 89"/>
              <a:gd name="T4" fmla="*/ 101 w 105"/>
              <a:gd name="T5" fmla="*/ 12 h 89"/>
              <a:gd name="T6" fmla="*/ 95 w 105"/>
              <a:gd name="T7" fmla="*/ 9 h 89"/>
              <a:gd name="T8" fmla="*/ 87 w 105"/>
              <a:gd name="T9" fmla="*/ 5 h 89"/>
              <a:gd name="T10" fmla="*/ 78 w 105"/>
              <a:gd name="T11" fmla="*/ 3 h 89"/>
              <a:gd name="T12" fmla="*/ 68 w 105"/>
              <a:gd name="T13" fmla="*/ 1 h 89"/>
              <a:gd name="T14" fmla="*/ 57 w 105"/>
              <a:gd name="T15" fmla="*/ 0 h 89"/>
              <a:gd name="T16" fmla="*/ 46 w 105"/>
              <a:gd name="T17" fmla="*/ 0 h 89"/>
              <a:gd name="T18" fmla="*/ 35 w 105"/>
              <a:gd name="T19" fmla="*/ 3 h 89"/>
              <a:gd name="T20" fmla="*/ 23 w 105"/>
              <a:gd name="T21" fmla="*/ 9 h 89"/>
              <a:gd name="T22" fmla="*/ 13 w 105"/>
              <a:gd name="T23" fmla="*/ 18 h 89"/>
              <a:gd name="T24" fmla="*/ 5 w 105"/>
              <a:gd name="T25" fmla="*/ 29 h 89"/>
              <a:gd name="T26" fmla="*/ 1 w 105"/>
              <a:gd name="T27" fmla="*/ 44 h 89"/>
              <a:gd name="T28" fmla="*/ 1 w 105"/>
              <a:gd name="T29" fmla="*/ 60 h 89"/>
              <a:gd name="T30" fmla="*/ 7 w 105"/>
              <a:gd name="T31" fmla="*/ 78 h 89"/>
              <a:gd name="T32" fmla="*/ 12 w 105"/>
              <a:gd name="T33" fmla="*/ 89 h 89"/>
              <a:gd name="T34" fmla="*/ 15 w 105"/>
              <a:gd name="T35" fmla="*/ 88 h 89"/>
              <a:gd name="T36" fmla="*/ 18 w 105"/>
              <a:gd name="T37" fmla="*/ 84 h 89"/>
              <a:gd name="T38" fmla="*/ 20 w 105"/>
              <a:gd name="T39" fmla="*/ 74 h 89"/>
              <a:gd name="T40" fmla="*/ 20 w 105"/>
              <a:gd name="T41" fmla="*/ 62 h 89"/>
              <a:gd name="T42" fmla="*/ 20 w 105"/>
              <a:gd name="T43" fmla="*/ 52 h 89"/>
              <a:gd name="T44" fmla="*/ 22 w 105"/>
              <a:gd name="T45" fmla="*/ 42 h 89"/>
              <a:gd name="T46" fmla="*/ 27 w 105"/>
              <a:gd name="T47" fmla="*/ 33 h 89"/>
              <a:gd name="T48" fmla="*/ 34 w 105"/>
              <a:gd name="T49" fmla="*/ 25 h 89"/>
              <a:gd name="T50" fmla="*/ 44 w 105"/>
              <a:gd name="T51" fmla="*/ 20 h 89"/>
              <a:gd name="T52" fmla="*/ 57 w 105"/>
              <a:gd name="T53" fmla="*/ 17 h 89"/>
              <a:gd name="T54" fmla="*/ 74 w 105"/>
              <a:gd name="T55" fmla="*/ 18 h 89"/>
              <a:gd name="T56" fmla="*/ 85 w 105"/>
              <a:gd name="T57" fmla="*/ 21 h 89"/>
              <a:gd name="T58" fmla="*/ 88 w 105"/>
              <a:gd name="T59" fmla="*/ 22 h 89"/>
              <a:gd name="T60" fmla="*/ 91 w 105"/>
              <a:gd name="T61" fmla="*/ 22 h 89"/>
              <a:gd name="T62" fmla="*/ 94 w 105"/>
              <a:gd name="T63" fmla="*/ 24 h 89"/>
              <a:gd name="T64" fmla="*/ 99 w 105"/>
              <a:gd name="T65" fmla="*/ 25 h 89"/>
              <a:gd name="T66" fmla="*/ 103 w 105"/>
              <a:gd name="T67" fmla="*/ 2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05" h="89">
                <a:moveTo>
                  <a:pt x="105" y="22"/>
                </a:moveTo>
                <a:lnTo>
                  <a:pt x="105" y="20"/>
                </a:lnTo>
                <a:lnTo>
                  <a:pt x="105" y="18"/>
                </a:lnTo>
                <a:lnTo>
                  <a:pt x="104" y="16"/>
                </a:lnTo>
                <a:lnTo>
                  <a:pt x="103" y="14"/>
                </a:lnTo>
                <a:lnTo>
                  <a:pt x="101" y="12"/>
                </a:lnTo>
                <a:lnTo>
                  <a:pt x="98" y="10"/>
                </a:lnTo>
                <a:lnTo>
                  <a:pt x="95" y="9"/>
                </a:lnTo>
                <a:lnTo>
                  <a:pt x="91" y="7"/>
                </a:lnTo>
                <a:lnTo>
                  <a:pt x="87" y="5"/>
                </a:lnTo>
                <a:lnTo>
                  <a:pt x="83" y="4"/>
                </a:lnTo>
                <a:lnTo>
                  <a:pt x="78" y="3"/>
                </a:lnTo>
                <a:lnTo>
                  <a:pt x="73" y="2"/>
                </a:lnTo>
                <a:lnTo>
                  <a:pt x="68" y="1"/>
                </a:lnTo>
                <a:lnTo>
                  <a:pt x="63" y="1"/>
                </a:lnTo>
                <a:lnTo>
                  <a:pt x="57" y="0"/>
                </a:lnTo>
                <a:lnTo>
                  <a:pt x="52" y="0"/>
                </a:lnTo>
                <a:lnTo>
                  <a:pt x="46" y="0"/>
                </a:lnTo>
                <a:lnTo>
                  <a:pt x="41" y="2"/>
                </a:lnTo>
                <a:lnTo>
                  <a:pt x="35" y="3"/>
                </a:lnTo>
                <a:lnTo>
                  <a:pt x="29" y="6"/>
                </a:lnTo>
                <a:lnTo>
                  <a:pt x="23" y="9"/>
                </a:lnTo>
                <a:lnTo>
                  <a:pt x="18" y="13"/>
                </a:lnTo>
                <a:lnTo>
                  <a:pt x="13" y="18"/>
                </a:lnTo>
                <a:lnTo>
                  <a:pt x="9" y="23"/>
                </a:lnTo>
                <a:lnTo>
                  <a:pt x="5" y="29"/>
                </a:lnTo>
                <a:lnTo>
                  <a:pt x="2" y="36"/>
                </a:lnTo>
                <a:lnTo>
                  <a:pt x="1" y="44"/>
                </a:lnTo>
                <a:lnTo>
                  <a:pt x="0" y="51"/>
                </a:lnTo>
                <a:lnTo>
                  <a:pt x="1" y="60"/>
                </a:lnTo>
                <a:lnTo>
                  <a:pt x="3" y="69"/>
                </a:lnTo>
                <a:lnTo>
                  <a:pt x="7" y="78"/>
                </a:lnTo>
                <a:lnTo>
                  <a:pt x="12" y="89"/>
                </a:lnTo>
                <a:lnTo>
                  <a:pt x="12" y="89"/>
                </a:lnTo>
                <a:lnTo>
                  <a:pt x="14" y="89"/>
                </a:lnTo>
                <a:lnTo>
                  <a:pt x="15" y="88"/>
                </a:lnTo>
                <a:lnTo>
                  <a:pt x="17" y="86"/>
                </a:lnTo>
                <a:lnTo>
                  <a:pt x="18" y="84"/>
                </a:lnTo>
                <a:lnTo>
                  <a:pt x="20" y="80"/>
                </a:lnTo>
                <a:lnTo>
                  <a:pt x="20" y="74"/>
                </a:lnTo>
                <a:lnTo>
                  <a:pt x="20" y="66"/>
                </a:lnTo>
                <a:lnTo>
                  <a:pt x="20" y="62"/>
                </a:lnTo>
                <a:lnTo>
                  <a:pt x="20" y="57"/>
                </a:lnTo>
                <a:lnTo>
                  <a:pt x="20" y="52"/>
                </a:lnTo>
                <a:lnTo>
                  <a:pt x="21" y="47"/>
                </a:lnTo>
                <a:lnTo>
                  <a:pt x="22" y="42"/>
                </a:lnTo>
                <a:lnTo>
                  <a:pt x="25" y="37"/>
                </a:lnTo>
                <a:lnTo>
                  <a:pt x="27" y="33"/>
                </a:lnTo>
                <a:lnTo>
                  <a:pt x="30" y="29"/>
                </a:lnTo>
                <a:lnTo>
                  <a:pt x="34" y="25"/>
                </a:lnTo>
                <a:lnTo>
                  <a:pt x="39" y="22"/>
                </a:lnTo>
                <a:lnTo>
                  <a:pt x="44" y="20"/>
                </a:lnTo>
                <a:lnTo>
                  <a:pt x="50" y="18"/>
                </a:lnTo>
                <a:lnTo>
                  <a:pt x="57" y="17"/>
                </a:lnTo>
                <a:lnTo>
                  <a:pt x="65" y="17"/>
                </a:lnTo>
                <a:lnTo>
                  <a:pt x="74" y="18"/>
                </a:lnTo>
                <a:lnTo>
                  <a:pt x="84" y="20"/>
                </a:lnTo>
                <a:lnTo>
                  <a:pt x="85" y="21"/>
                </a:lnTo>
                <a:lnTo>
                  <a:pt x="87" y="21"/>
                </a:lnTo>
                <a:lnTo>
                  <a:pt x="88" y="22"/>
                </a:lnTo>
                <a:lnTo>
                  <a:pt x="90" y="22"/>
                </a:lnTo>
                <a:lnTo>
                  <a:pt x="91" y="22"/>
                </a:lnTo>
                <a:lnTo>
                  <a:pt x="92" y="23"/>
                </a:lnTo>
                <a:lnTo>
                  <a:pt x="94" y="24"/>
                </a:lnTo>
                <a:lnTo>
                  <a:pt x="96" y="25"/>
                </a:lnTo>
                <a:lnTo>
                  <a:pt x="99" y="25"/>
                </a:lnTo>
                <a:lnTo>
                  <a:pt x="101" y="25"/>
                </a:lnTo>
                <a:lnTo>
                  <a:pt x="103" y="24"/>
                </a:lnTo>
                <a:lnTo>
                  <a:pt x="105" y="22"/>
                </a:lnTo>
                <a:close/>
              </a:path>
            </a:pathLst>
          </a:custGeom>
          <a:solidFill>
            <a:srgbClr val="8942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0" name="Freeform 192"/>
          <p:cNvSpPr>
            <a:spLocks/>
          </p:cNvSpPr>
          <p:nvPr/>
        </p:nvSpPr>
        <p:spPr bwMode="auto">
          <a:xfrm>
            <a:off x="3233861" y="4606416"/>
            <a:ext cx="163513" cy="134938"/>
          </a:xfrm>
          <a:custGeom>
            <a:avLst/>
            <a:gdLst>
              <a:gd name="T0" fmla="*/ 87 w 103"/>
              <a:gd name="T1" fmla="*/ 18 h 85"/>
              <a:gd name="T2" fmla="*/ 87 w 103"/>
              <a:gd name="T3" fmla="*/ 19 h 85"/>
              <a:gd name="T4" fmla="*/ 89 w 103"/>
              <a:gd name="T5" fmla="*/ 20 h 85"/>
              <a:gd name="T6" fmla="*/ 91 w 103"/>
              <a:gd name="T7" fmla="*/ 20 h 85"/>
              <a:gd name="T8" fmla="*/ 93 w 103"/>
              <a:gd name="T9" fmla="*/ 21 h 85"/>
              <a:gd name="T10" fmla="*/ 96 w 103"/>
              <a:gd name="T11" fmla="*/ 22 h 85"/>
              <a:gd name="T12" fmla="*/ 98 w 103"/>
              <a:gd name="T13" fmla="*/ 22 h 85"/>
              <a:gd name="T14" fmla="*/ 101 w 103"/>
              <a:gd name="T15" fmla="*/ 21 h 85"/>
              <a:gd name="T16" fmla="*/ 102 w 103"/>
              <a:gd name="T17" fmla="*/ 19 h 85"/>
              <a:gd name="T18" fmla="*/ 103 w 103"/>
              <a:gd name="T19" fmla="*/ 17 h 85"/>
              <a:gd name="T20" fmla="*/ 102 w 103"/>
              <a:gd name="T21" fmla="*/ 16 h 85"/>
              <a:gd name="T22" fmla="*/ 101 w 103"/>
              <a:gd name="T23" fmla="*/ 14 h 85"/>
              <a:gd name="T24" fmla="*/ 100 w 103"/>
              <a:gd name="T25" fmla="*/ 12 h 85"/>
              <a:gd name="T26" fmla="*/ 98 w 103"/>
              <a:gd name="T27" fmla="*/ 10 h 85"/>
              <a:gd name="T28" fmla="*/ 95 w 103"/>
              <a:gd name="T29" fmla="*/ 9 h 85"/>
              <a:gd name="T30" fmla="*/ 92 w 103"/>
              <a:gd name="T31" fmla="*/ 7 h 85"/>
              <a:gd name="T32" fmla="*/ 89 w 103"/>
              <a:gd name="T33" fmla="*/ 6 h 85"/>
              <a:gd name="T34" fmla="*/ 85 w 103"/>
              <a:gd name="T35" fmla="*/ 5 h 85"/>
              <a:gd name="T36" fmla="*/ 80 w 103"/>
              <a:gd name="T37" fmla="*/ 3 h 85"/>
              <a:gd name="T38" fmla="*/ 76 w 103"/>
              <a:gd name="T39" fmla="*/ 3 h 85"/>
              <a:gd name="T40" fmla="*/ 71 w 103"/>
              <a:gd name="T41" fmla="*/ 2 h 85"/>
              <a:gd name="T42" fmla="*/ 66 w 103"/>
              <a:gd name="T43" fmla="*/ 1 h 85"/>
              <a:gd name="T44" fmla="*/ 61 w 103"/>
              <a:gd name="T45" fmla="*/ 0 h 85"/>
              <a:gd name="T46" fmla="*/ 56 w 103"/>
              <a:gd name="T47" fmla="*/ 0 h 85"/>
              <a:gd name="T48" fmla="*/ 51 w 103"/>
              <a:gd name="T49" fmla="*/ 0 h 85"/>
              <a:gd name="T50" fmla="*/ 45 w 103"/>
              <a:gd name="T51" fmla="*/ 0 h 85"/>
              <a:gd name="T52" fmla="*/ 40 w 103"/>
              <a:gd name="T53" fmla="*/ 2 h 85"/>
              <a:gd name="T54" fmla="*/ 34 w 103"/>
              <a:gd name="T55" fmla="*/ 3 h 85"/>
              <a:gd name="T56" fmla="*/ 28 w 103"/>
              <a:gd name="T57" fmla="*/ 6 h 85"/>
              <a:gd name="T58" fmla="*/ 23 w 103"/>
              <a:gd name="T59" fmla="*/ 9 h 85"/>
              <a:gd name="T60" fmla="*/ 18 w 103"/>
              <a:gd name="T61" fmla="*/ 13 h 85"/>
              <a:gd name="T62" fmla="*/ 13 w 103"/>
              <a:gd name="T63" fmla="*/ 17 h 85"/>
              <a:gd name="T64" fmla="*/ 9 w 103"/>
              <a:gd name="T65" fmla="*/ 23 h 85"/>
              <a:gd name="T66" fmla="*/ 5 w 103"/>
              <a:gd name="T67" fmla="*/ 28 h 85"/>
              <a:gd name="T68" fmla="*/ 3 w 103"/>
              <a:gd name="T69" fmla="*/ 35 h 85"/>
              <a:gd name="T70" fmla="*/ 1 w 103"/>
              <a:gd name="T71" fmla="*/ 42 h 85"/>
              <a:gd name="T72" fmla="*/ 0 w 103"/>
              <a:gd name="T73" fmla="*/ 49 h 85"/>
              <a:gd name="T74" fmla="*/ 1 w 103"/>
              <a:gd name="T75" fmla="*/ 58 h 85"/>
              <a:gd name="T76" fmla="*/ 3 w 103"/>
              <a:gd name="T77" fmla="*/ 66 h 85"/>
              <a:gd name="T78" fmla="*/ 7 w 103"/>
              <a:gd name="T79" fmla="*/ 75 h 85"/>
              <a:gd name="T80" fmla="*/ 12 w 103"/>
              <a:gd name="T81" fmla="*/ 85 h 85"/>
              <a:gd name="T82" fmla="*/ 13 w 103"/>
              <a:gd name="T83" fmla="*/ 85 h 85"/>
              <a:gd name="T84" fmla="*/ 16 w 103"/>
              <a:gd name="T85" fmla="*/ 83 h 85"/>
              <a:gd name="T86" fmla="*/ 18 w 103"/>
              <a:gd name="T87" fmla="*/ 77 h 85"/>
              <a:gd name="T88" fmla="*/ 18 w 103"/>
              <a:gd name="T89" fmla="*/ 63 h 85"/>
              <a:gd name="T90" fmla="*/ 17 w 103"/>
              <a:gd name="T91" fmla="*/ 58 h 85"/>
              <a:gd name="T92" fmla="*/ 18 w 103"/>
              <a:gd name="T93" fmla="*/ 52 h 85"/>
              <a:gd name="T94" fmla="*/ 18 w 103"/>
              <a:gd name="T95" fmla="*/ 47 h 85"/>
              <a:gd name="T96" fmla="*/ 19 w 103"/>
              <a:gd name="T97" fmla="*/ 42 h 85"/>
              <a:gd name="T98" fmla="*/ 21 w 103"/>
              <a:gd name="T99" fmla="*/ 37 h 85"/>
              <a:gd name="T100" fmla="*/ 23 w 103"/>
              <a:gd name="T101" fmla="*/ 32 h 85"/>
              <a:gd name="T102" fmla="*/ 26 w 103"/>
              <a:gd name="T103" fmla="*/ 28 h 85"/>
              <a:gd name="T104" fmla="*/ 29 w 103"/>
              <a:gd name="T105" fmla="*/ 24 h 85"/>
              <a:gd name="T106" fmla="*/ 34 w 103"/>
              <a:gd name="T107" fmla="*/ 20 h 85"/>
              <a:gd name="T108" fmla="*/ 38 w 103"/>
              <a:gd name="T109" fmla="*/ 18 h 85"/>
              <a:gd name="T110" fmla="*/ 44 w 103"/>
              <a:gd name="T111" fmla="*/ 16 h 85"/>
              <a:gd name="T112" fmla="*/ 51 w 103"/>
              <a:gd name="T113" fmla="*/ 14 h 85"/>
              <a:gd name="T114" fmla="*/ 58 w 103"/>
              <a:gd name="T115" fmla="*/ 14 h 85"/>
              <a:gd name="T116" fmla="*/ 67 w 103"/>
              <a:gd name="T117" fmla="*/ 14 h 85"/>
              <a:gd name="T118" fmla="*/ 76 w 103"/>
              <a:gd name="T119" fmla="*/ 16 h 85"/>
              <a:gd name="T120" fmla="*/ 87 w 103"/>
              <a:gd name="T121" fmla="*/ 18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03" h="85">
                <a:moveTo>
                  <a:pt x="87" y="18"/>
                </a:moveTo>
                <a:lnTo>
                  <a:pt x="87" y="19"/>
                </a:lnTo>
                <a:lnTo>
                  <a:pt x="89" y="20"/>
                </a:lnTo>
                <a:lnTo>
                  <a:pt x="91" y="20"/>
                </a:lnTo>
                <a:lnTo>
                  <a:pt x="93" y="21"/>
                </a:lnTo>
                <a:lnTo>
                  <a:pt x="96" y="22"/>
                </a:lnTo>
                <a:lnTo>
                  <a:pt x="98" y="22"/>
                </a:lnTo>
                <a:lnTo>
                  <a:pt x="101" y="21"/>
                </a:lnTo>
                <a:lnTo>
                  <a:pt x="102" y="19"/>
                </a:lnTo>
                <a:lnTo>
                  <a:pt x="103" y="17"/>
                </a:lnTo>
                <a:lnTo>
                  <a:pt x="102" y="16"/>
                </a:lnTo>
                <a:lnTo>
                  <a:pt x="101" y="14"/>
                </a:lnTo>
                <a:lnTo>
                  <a:pt x="100" y="12"/>
                </a:lnTo>
                <a:lnTo>
                  <a:pt x="98" y="10"/>
                </a:lnTo>
                <a:lnTo>
                  <a:pt x="95" y="9"/>
                </a:lnTo>
                <a:lnTo>
                  <a:pt x="92" y="7"/>
                </a:lnTo>
                <a:lnTo>
                  <a:pt x="89" y="6"/>
                </a:lnTo>
                <a:lnTo>
                  <a:pt x="85" y="5"/>
                </a:lnTo>
                <a:lnTo>
                  <a:pt x="80" y="3"/>
                </a:lnTo>
                <a:lnTo>
                  <a:pt x="76" y="3"/>
                </a:lnTo>
                <a:lnTo>
                  <a:pt x="71" y="2"/>
                </a:lnTo>
                <a:lnTo>
                  <a:pt x="66" y="1"/>
                </a:lnTo>
                <a:lnTo>
                  <a:pt x="61" y="0"/>
                </a:lnTo>
                <a:lnTo>
                  <a:pt x="56" y="0"/>
                </a:lnTo>
                <a:lnTo>
                  <a:pt x="51" y="0"/>
                </a:lnTo>
                <a:lnTo>
                  <a:pt x="45" y="0"/>
                </a:lnTo>
                <a:lnTo>
                  <a:pt x="40" y="2"/>
                </a:lnTo>
                <a:lnTo>
                  <a:pt x="34" y="3"/>
                </a:lnTo>
                <a:lnTo>
                  <a:pt x="28" y="6"/>
                </a:lnTo>
                <a:lnTo>
                  <a:pt x="23" y="9"/>
                </a:lnTo>
                <a:lnTo>
                  <a:pt x="18" y="13"/>
                </a:lnTo>
                <a:lnTo>
                  <a:pt x="13" y="17"/>
                </a:lnTo>
                <a:lnTo>
                  <a:pt x="9" y="23"/>
                </a:lnTo>
                <a:lnTo>
                  <a:pt x="5" y="28"/>
                </a:lnTo>
                <a:lnTo>
                  <a:pt x="3" y="35"/>
                </a:lnTo>
                <a:lnTo>
                  <a:pt x="1" y="42"/>
                </a:lnTo>
                <a:lnTo>
                  <a:pt x="0" y="49"/>
                </a:lnTo>
                <a:lnTo>
                  <a:pt x="1" y="58"/>
                </a:lnTo>
                <a:lnTo>
                  <a:pt x="3" y="66"/>
                </a:lnTo>
                <a:lnTo>
                  <a:pt x="7" y="75"/>
                </a:lnTo>
                <a:lnTo>
                  <a:pt x="12" y="85"/>
                </a:lnTo>
                <a:lnTo>
                  <a:pt x="13" y="85"/>
                </a:lnTo>
                <a:lnTo>
                  <a:pt x="16" y="83"/>
                </a:lnTo>
                <a:lnTo>
                  <a:pt x="18" y="77"/>
                </a:lnTo>
                <a:lnTo>
                  <a:pt x="18" y="63"/>
                </a:lnTo>
                <a:lnTo>
                  <a:pt x="17" y="58"/>
                </a:lnTo>
                <a:lnTo>
                  <a:pt x="18" y="52"/>
                </a:lnTo>
                <a:lnTo>
                  <a:pt x="18" y="47"/>
                </a:lnTo>
                <a:lnTo>
                  <a:pt x="19" y="42"/>
                </a:lnTo>
                <a:lnTo>
                  <a:pt x="21" y="37"/>
                </a:lnTo>
                <a:lnTo>
                  <a:pt x="23" y="32"/>
                </a:lnTo>
                <a:lnTo>
                  <a:pt x="26" y="28"/>
                </a:lnTo>
                <a:lnTo>
                  <a:pt x="29" y="24"/>
                </a:lnTo>
                <a:lnTo>
                  <a:pt x="34" y="20"/>
                </a:lnTo>
                <a:lnTo>
                  <a:pt x="38" y="18"/>
                </a:lnTo>
                <a:lnTo>
                  <a:pt x="44" y="16"/>
                </a:lnTo>
                <a:lnTo>
                  <a:pt x="51" y="14"/>
                </a:lnTo>
                <a:lnTo>
                  <a:pt x="58" y="14"/>
                </a:lnTo>
                <a:lnTo>
                  <a:pt x="67" y="14"/>
                </a:lnTo>
                <a:lnTo>
                  <a:pt x="76" y="16"/>
                </a:lnTo>
                <a:lnTo>
                  <a:pt x="87" y="18"/>
                </a:lnTo>
                <a:close/>
              </a:path>
            </a:pathLst>
          </a:custGeom>
          <a:solidFill>
            <a:srgbClr val="6B1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1" name="Freeform 193"/>
          <p:cNvSpPr>
            <a:spLocks/>
          </p:cNvSpPr>
          <p:nvPr/>
        </p:nvSpPr>
        <p:spPr bwMode="auto">
          <a:xfrm>
            <a:off x="3433886" y="4676266"/>
            <a:ext cx="22225" cy="90488"/>
          </a:xfrm>
          <a:custGeom>
            <a:avLst/>
            <a:gdLst>
              <a:gd name="T0" fmla="*/ 4 w 14"/>
              <a:gd name="T1" fmla="*/ 0 h 57"/>
              <a:gd name="T2" fmla="*/ 8 w 14"/>
              <a:gd name="T3" fmla="*/ 6 h 57"/>
              <a:gd name="T4" fmla="*/ 11 w 14"/>
              <a:gd name="T5" fmla="*/ 14 h 57"/>
              <a:gd name="T6" fmla="*/ 13 w 14"/>
              <a:gd name="T7" fmla="*/ 21 h 57"/>
              <a:gd name="T8" fmla="*/ 14 w 14"/>
              <a:gd name="T9" fmla="*/ 29 h 57"/>
              <a:gd name="T10" fmla="*/ 13 w 14"/>
              <a:gd name="T11" fmla="*/ 37 h 57"/>
              <a:gd name="T12" fmla="*/ 11 w 14"/>
              <a:gd name="T13" fmla="*/ 44 h 57"/>
              <a:gd name="T14" fmla="*/ 7 w 14"/>
              <a:gd name="T15" fmla="*/ 51 h 57"/>
              <a:gd name="T16" fmla="*/ 2 w 14"/>
              <a:gd name="T17" fmla="*/ 57 h 57"/>
              <a:gd name="T18" fmla="*/ 1 w 14"/>
              <a:gd name="T19" fmla="*/ 57 h 57"/>
              <a:gd name="T20" fmla="*/ 1 w 14"/>
              <a:gd name="T21" fmla="*/ 57 h 57"/>
              <a:gd name="T22" fmla="*/ 0 w 14"/>
              <a:gd name="T23" fmla="*/ 56 h 57"/>
              <a:gd name="T24" fmla="*/ 0 w 14"/>
              <a:gd name="T25" fmla="*/ 55 h 57"/>
              <a:gd name="T26" fmla="*/ 3 w 14"/>
              <a:gd name="T27" fmla="*/ 53 h 57"/>
              <a:gd name="T28" fmla="*/ 5 w 14"/>
              <a:gd name="T29" fmla="*/ 50 h 57"/>
              <a:gd name="T30" fmla="*/ 7 w 14"/>
              <a:gd name="T31" fmla="*/ 47 h 57"/>
              <a:gd name="T32" fmla="*/ 8 w 14"/>
              <a:gd name="T33" fmla="*/ 44 h 57"/>
              <a:gd name="T34" fmla="*/ 10 w 14"/>
              <a:gd name="T35" fmla="*/ 40 h 57"/>
              <a:gd name="T36" fmla="*/ 11 w 14"/>
              <a:gd name="T37" fmla="*/ 37 h 57"/>
              <a:gd name="T38" fmla="*/ 12 w 14"/>
              <a:gd name="T39" fmla="*/ 34 h 57"/>
              <a:gd name="T40" fmla="*/ 12 w 14"/>
              <a:gd name="T41" fmla="*/ 30 h 57"/>
              <a:gd name="T42" fmla="*/ 12 w 14"/>
              <a:gd name="T43" fmla="*/ 26 h 57"/>
              <a:gd name="T44" fmla="*/ 12 w 14"/>
              <a:gd name="T45" fmla="*/ 22 h 57"/>
              <a:gd name="T46" fmla="*/ 12 w 14"/>
              <a:gd name="T47" fmla="*/ 18 h 57"/>
              <a:gd name="T48" fmla="*/ 10 w 14"/>
              <a:gd name="T49" fmla="*/ 14 h 57"/>
              <a:gd name="T50" fmla="*/ 9 w 14"/>
              <a:gd name="T51" fmla="*/ 11 h 57"/>
              <a:gd name="T52" fmla="*/ 8 w 14"/>
              <a:gd name="T53" fmla="*/ 7 h 57"/>
              <a:gd name="T54" fmla="*/ 6 w 14"/>
              <a:gd name="T55" fmla="*/ 3 h 57"/>
              <a:gd name="T56" fmla="*/ 4 w 14"/>
              <a:gd name="T57" fmla="*/ 0 h 57"/>
              <a:gd name="T58" fmla="*/ 4 w 14"/>
              <a:gd name="T59" fmla="*/ 0 h 57"/>
              <a:gd name="T60" fmla="*/ 4 w 14"/>
              <a:gd name="T61" fmla="*/ 0 h 57"/>
              <a:gd name="T62" fmla="*/ 4 w 14"/>
              <a:gd name="T63" fmla="*/ 0 h 57"/>
              <a:gd name="T64" fmla="*/ 4 w 14"/>
              <a:gd name="T65" fmla="*/ 0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4" h="57">
                <a:moveTo>
                  <a:pt x="4" y="0"/>
                </a:moveTo>
                <a:lnTo>
                  <a:pt x="8" y="6"/>
                </a:lnTo>
                <a:lnTo>
                  <a:pt x="11" y="14"/>
                </a:lnTo>
                <a:lnTo>
                  <a:pt x="13" y="21"/>
                </a:lnTo>
                <a:lnTo>
                  <a:pt x="14" y="29"/>
                </a:lnTo>
                <a:lnTo>
                  <a:pt x="13" y="37"/>
                </a:lnTo>
                <a:lnTo>
                  <a:pt x="11" y="44"/>
                </a:lnTo>
                <a:lnTo>
                  <a:pt x="7" y="51"/>
                </a:lnTo>
                <a:lnTo>
                  <a:pt x="2" y="57"/>
                </a:lnTo>
                <a:lnTo>
                  <a:pt x="1" y="57"/>
                </a:lnTo>
                <a:lnTo>
                  <a:pt x="1" y="57"/>
                </a:lnTo>
                <a:lnTo>
                  <a:pt x="0" y="56"/>
                </a:lnTo>
                <a:lnTo>
                  <a:pt x="0" y="55"/>
                </a:lnTo>
                <a:lnTo>
                  <a:pt x="3" y="53"/>
                </a:lnTo>
                <a:lnTo>
                  <a:pt x="5" y="50"/>
                </a:lnTo>
                <a:lnTo>
                  <a:pt x="7" y="47"/>
                </a:lnTo>
                <a:lnTo>
                  <a:pt x="8" y="44"/>
                </a:lnTo>
                <a:lnTo>
                  <a:pt x="10" y="40"/>
                </a:lnTo>
                <a:lnTo>
                  <a:pt x="11" y="37"/>
                </a:lnTo>
                <a:lnTo>
                  <a:pt x="12" y="34"/>
                </a:lnTo>
                <a:lnTo>
                  <a:pt x="12" y="30"/>
                </a:lnTo>
                <a:lnTo>
                  <a:pt x="12" y="26"/>
                </a:lnTo>
                <a:lnTo>
                  <a:pt x="12" y="22"/>
                </a:lnTo>
                <a:lnTo>
                  <a:pt x="12" y="18"/>
                </a:lnTo>
                <a:lnTo>
                  <a:pt x="10" y="14"/>
                </a:lnTo>
                <a:lnTo>
                  <a:pt x="9" y="11"/>
                </a:lnTo>
                <a:lnTo>
                  <a:pt x="8" y="7"/>
                </a:lnTo>
                <a:lnTo>
                  <a:pt x="6" y="3"/>
                </a:lnTo>
                <a:lnTo>
                  <a:pt x="4" y="0"/>
                </a:lnTo>
                <a:lnTo>
                  <a:pt x="4" y="0"/>
                </a:lnTo>
                <a:lnTo>
                  <a:pt x="4" y="0"/>
                </a:lnTo>
                <a:lnTo>
                  <a:pt x="4" y="0"/>
                </a:lnTo>
                <a:lnTo>
                  <a:pt x="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2" name="Freeform 194"/>
          <p:cNvSpPr>
            <a:spLocks/>
          </p:cNvSpPr>
          <p:nvPr/>
        </p:nvSpPr>
        <p:spPr bwMode="auto">
          <a:xfrm>
            <a:off x="3395786" y="4723891"/>
            <a:ext cx="73025" cy="128588"/>
          </a:xfrm>
          <a:custGeom>
            <a:avLst/>
            <a:gdLst>
              <a:gd name="T0" fmla="*/ 46 w 46"/>
              <a:gd name="T1" fmla="*/ 0 h 81"/>
              <a:gd name="T2" fmla="*/ 42 w 46"/>
              <a:gd name="T3" fmla="*/ 1 h 81"/>
              <a:gd name="T4" fmla="*/ 39 w 46"/>
              <a:gd name="T5" fmla="*/ 2 h 81"/>
              <a:gd name="T6" fmla="*/ 35 w 46"/>
              <a:gd name="T7" fmla="*/ 3 h 81"/>
              <a:gd name="T8" fmla="*/ 32 w 46"/>
              <a:gd name="T9" fmla="*/ 4 h 81"/>
              <a:gd name="T10" fmla="*/ 29 w 46"/>
              <a:gd name="T11" fmla="*/ 7 h 81"/>
              <a:gd name="T12" fmla="*/ 27 w 46"/>
              <a:gd name="T13" fmla="*/ 9 h 81"/>
              <a:gd name="T14" fmla="*/ 24 w 46"/>
              <a:gd name="T15" fmla="*/ 11 h 81"/>
              <a:gd name="T16" fmla="*/ 22 w 46"/>
              <a:gd name="T17" fmla="*/ 14 h 81"/>
              <a:gd name="T18" fmla="*/ 19 w 46"/>
              <a:gd name="T19" fmla="*/ 20 h 81"/>
              <a:gd name="T20" fmla="*/ 17 w 46"/>
              <a:gd name="T21" fmla="*/ 26 h 81"/>
              <a:gd name="T22" fmla="*/ 16 w 46"/>
              <a:gd name="T23" fmla="*/ 33 h 81"/>
              <a:gd name="T24" fmla="*/ 15 w 46"/>
              <a:gd name="T25" fmla="*/ 39 h 81"/>
              <a:gd name="T26" fmla="*/ 15 w 46"/>
              <a:gd name="T27" fmla="*/ 45 h 81"/>
              <a:gd name="T28" fmla="*/ 14 w 46"/>
              <a:gd name="T29" fmla="*/ 50 h 81"/>
              <a:gd name="T30" fmla="*/ 13 w 46"/>
              <a:gd name="T31" fmla="*/ 56 h 81"/>
              <a:gd name="T32" fmla="*/ 12 w 46"/>
              <a:gd name="T33" fmla="*/ 61 h 81"/>
              <a:gd name="T34" fmla="*/ 10 w 46"/>
              <a:gd name="T35" fmla="*/ 67 h 81"/>
              <a:gd name="T36" fmla="*/ 8 w 46"/>
              <a:gd name="T37" fmla="*/ 71 h 81"/>
              <a:gd name="T38" fmla="*/ 5 w 46"/>
              <a:gd name="T39" fmla="*/ 76 h 81"/>
              <a:gd name="T40" fmla="*/ 1 w 46"/>
              <a:gd name="T41" fmla="*/ 81 h 81"/>
              <a:gd name="T42" fmla="*/ 1 w 46"/>
              <a:gd name="T43" fmla="*/ 81 h 81"/>
              <a:gd name="T44" fmla="*/ 0 w 46"/>
              <a:gd name="T45" fmla="*/ 80 h 81"/>
              <a:gd name="T46" fmla="*/ 0 w 46"/>
              <a:gd name="T47" fmla="*/ 80 h 81"/>
              <a:gd name="T48" fmla="*/ 0 w 46"/>
              <a:gd name="T49" fmla="*/ 80 h 81"/>
              <a:gd name="T50" fmla="*/ 4 w 46"/>
              <a:gd name="T51" fmla="*/ 74 h 81"/>
              <a:gd name="T52" fmla="*/ 7 w 46"/>
              <a:gd name="T53" fmla="*/ 67 h 81"/>
              <a:gd name="T54" fmla="*/ 9 w 46"/>
              <a:gd name="T55" fmla="*/ 61 h 81"/>
              <a:gd name="T56" fmla="*/ 10 w 46"/>
              <a:gd name="T57" fmla="*/ 54 h 81"/>
              <a:gd name="T58" fmla="*/ 11 w 46"/>
              <a:gd name="T59" fmla="*/ 48 h 81"/>
              <a:gd name="T60" fmla="*/ 12 w 46"/>
              <a:gd name="T61" fmla="*/ 41 h 81"/>
              <a:gd name="T62" fmla="*/ 13 w 46"/>
              <a:gd name="T63" fmla="*/ 35 h 81"/>
              <a:gd name="T64" fmla="*/ 14 w 46"/>
              <a:gd name="T65" fmla="*/ 28 h 81"/>
              <a:gd name="T66" fmla="*/ 16 w 46"/>
              <a:gd name="T67" fmla="*/ 23 h 81"/>
              <a:gd name="T68" fmla="*/ 19 w 46"/>
              <a:gd name="T69" fmla="*/ 17 h 81"/>
              <a:gd name="T70" fmla="*/ 22 w 46"/>
              <a:gd name="T71" fmla="*/ 13 h 81"/>
              <a:gd name="T72" fmla="*/ 25 w 46"/>
              <a:gd name="T73" fmla="*/ 9 h 81"/>
              <a:gd name="T74" fmla="*/ 29 w 46"/>
              <a:gd name="T75" fmla="*/ 5 h 81"/>
              <a:gd name="T76" fmla="*/ 34 w 46"/>
              <a:gd name="T77" fmla="*/ 3 h 81"/>
              <a:gd name="T78" fmla="*/ 40 w 46"/>
              <a:gd name="T79" fmla="*/ 1 h 81"/>
              <a:gd name="T80" fmla="*/ 46 w 46"/>
              <a:gd name="T81" fmla="*/ 0 h 81"/>
              <a:gd name="T82" fmla="*/ 46 w 46"/>
              <a:gd name="T83" fmla="*/ 0 h 81"/>
              <a:gd name="T84" fmla="*/ 46 w 46"/>
              <a:gd name="T85" fmla="*/ 0 h 81"/>
              <a:gd name="T86" fmla="*/ 46 w 46"/>
              <a:gd name="T87" fmla="*/ 0 h 81"/>
              <a:gd name="T88" fmla="*/ 46 w 46"/>
              <a:gd name="T89" fmla="*/ 0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46" h="81">
                <a:moveTo>
                  <a:pt x="46" y="0"/>
                </a:moveTo>
                <a:lnTo>
                  <a:pt x="42" y="1"/>
                </a:lnTo>
                <a:lnTo>
                  <a:pt x="39" y="2"/>
                </a:lnTo>
                <a:lnTo>
                  <a:pt x="35" y="3"/>
                </a:lnTo>
                <a:lnTo>
                  <a:pt x="32" y="4"/>
                </a:lnTo>
                <a:lnTo>
                  <a:pt x="29" y="7"/>
                </a:lnTo>
                <a:lnTo>
                  <a:pt x="27" y="9"/>
                </a:lnTo>
                <a:lnTo>
                  <a:pt x="24" y="11"/>
                </a:lnTo>
                <a:lnTo>
                  <a:pt x="22" y="14"/>
                </a:lnTo>
                <a:lnTo>
                  <a:pt x="19" y="20"/>
                </a:lnTo>
                <a:lnTo>
                  <a:pt x="17" y="26"/>
                </a:lnTo>
                <a:lnTo>
                  <a:pt x="16" y="33"/>
                </a:lnTo>
                <a:lnTo>
                  <a:pt x="15" y="39"/>
                </a:lnTo>
                <a:lnTo>
                  <a:pt x="15" y="45"/>
                </a:lnTo>
                <a:lnTo>
                  <a:pt x="14" y="50"/>
                </a:lnTo>
                <a:lnTo>
                  <a:pt x="13" y="56"/>
                </a:lnTo>
                <a:lnTo>
                  <a:pt x="12" y="61"/>
                </a:lnTo>
                <a:lnTo>
                  <a:pt x="10" y="67"/>
                </a:lnTo>
                <a:lnTo>
                  <a:pt x="8" y="71"/>
                </a:lnTo>
                <a:lnTo>
                  <a:pt x="5" y="76"/>
                </a:lnTo>
                <a:lnTo>
                  <a:pt x="1" y="81"/>
                </a:lnTo>
                <a:lnTo>
                  <a:pt x="1" y="81"/>
                </a:lnTo>
                <a:lnTo>
                  <a:pt x="0" y="80"/>
                </a:lnTo>
                <a:lnTo>
                  <a:pt x="0" y="80"/>
                </a:lnTo>
                <a:lnTo>
                  <a:pt x="0" y="80"/>
                </a:lnTo>
                <a:lnTo>
                  <a:pt x="4" y="74"/>
                </a:lnTo>
                <a:lnTo>
                  <a:pt x="7" y="67"/>
                </a:lnTo>
                <a:lnTo>
                  <a:pt x="9" y="61"/>
                </a:lnTo>
                <a:lnTo>
                  <a:pt x="10" y="54"/>
                </a:lnTo>
                <a:lnTo>
                  <a:pt x="11" y="48"/>
                </a:lnTo>
                <a:lnTo>
                  <a:pt x="12" y="41"/>
                </a:lnTo>
                <a:lnTo>
                  <a:pt x="13" y="35"/>
                </a:lnTo>
                <a:lnTo>
                  <a:pt x="14" y="28"/>
                </a:lnTo>
                <a:lnTo>
                  <a:pt x="16" y="23"/>
                </a:lnTo>
                <a:lnTo>
                  <a:pt x="19" y="17"/>
                </a:lnTo>
                <a:lnTo>
                  <a:pt x="22" y="13"/>
                </a:lnTo>
                <a:lnTo>
                  <a:pt x="25" y="9"/>
                </a:lnTo>
                <a:lnTo>
                  <a:pt x="29" y="5"/>
                </a:lnTo>
                <a:lnTo>
                  <a:pt x="34" y="3"/>
                </a:lnTo>
                <a:lnTo>
                  <a:pt x="40" y="1"/>
                </a:lnTo>
                <a:lnTo>
                  <a:pt x="46" y="0"/>
                </a:lnTo>
                <a:lnTo>
                  <a:pt x="46" y="0"/>
                </a:lnTo>
                <a:lnTo>
                  <a:pt x="46" y="0"/>
                </a:lnTo>
                <a:lnTo>
                  <a:pt x="46" y="0"/>
                </a:lnTo>
                <a:lnTo>
                  <a:pt x="4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3" name="Freeform 195"/>
          <p:cNvSpPr>
            <a:spLocks/>
          </p:cNvSpPr>
          <p:nvPr/>
        </p:nvSpPr>
        <p:spPr bwMode="auto">
          <a:xfrm>
            <a:off x="3419598" y="4760403"/>
            <a:ext cx="33338" cy="14288"/>
          </a:xfrm>
          <a:custGeom>
            <a:avLst/>
            <a:gdLst>
              <a:gd name="T0" fmla="*/ 21 w 21"/>
              <a:gd name="T1" fmla="*/ 0 h 9"/>
              <a:gd name="T2" fmla="*/ 20 w 21"/>
              <a:gd name="T3" fmla="*/ 1 h 9"/>
              <a:gd name="T4" fmla="*/ 19 w 21"/>
              <a:gd name="T5" fmla="*/ 3 h 9"/>
              <a:gd name="T6" fmla="*/ 17 w 21"/>
              <a:gd name="T7" fmla="*/ 4 h 9"/>
              <a:gd name="T8" fmla="*/ 16 w 21"/>
              <a:gd name="T9" fmla="*/ 4 h 9"/>
              <a:gd name="T10" fmla="*/ 15 w 21"/>
              <a:gd name="T11" fmla="*/ 5 h 9"/>
              <a:gd name="T12" fmla="*/ 14 w 21"/>
              <a:gd name="T13" fmla="*/ 6 h 9"/>
              <a:gd name="T14" fmla="*/ 12 w 21"/>
              <a:gd name="T15" fmla="*/ 7 h 9"/>
              <a:gd name="T16" fmla="*/ 11 w 21"/>
              <a:gd name="T17" fmla="*/ 7 h 9"/>
              <a:gd name="T18" fmla="*/ 9 w 21"/>
              <a:gd name="T19" fmla="*/ 8 h 9"/>
              <a:gd name="T20" fmla="*/ 8 w 21"/>
              <a:gd name="T21" fmla="*/ 8 h 9"/>
              <a:gd name="T22" fmla="*/ 7 w 21"/>
              <a:gd name="T23" fmla="*/ 9 h 9"/>
              <a:gd name="T24" fmla="*/ 5 w 21"/>
              <a:gd name="T25" fmla="*/ 9 h 9"/>
              <a:gd name="T26" fmla="*/ 4 w 21"/>
              <a:gd name="T27" fmla="*/ 8 h 9"/>
              <a:gd name="T28" fmla="*/ 3 w 21"/>
              <a:gd name="T29" fmla="*/ 8 h 9"/>
              <a:gd name="T30" fmla="*/ 2 w 21"/>
              <a:gd name="T31" fmla="*/ 7 h 9"/>
              <a:gd name="T32" fmla="*/ 1 w 21"/>
              <a:gd name="T33" fmla="*/ 6 h 9"/>
              <a:gd name="T34" fmla="*/ 0 w 21"/>
              <a:gd name="T35" fmla="*/ 5 h 9"/>
              <a:gd name="T36" fmla="*/ 0 w 21"/>
              <a:gd name="T37" fmla="*/ 4 h 9"/>
              <a:gd name="T38" fmla="*/ 0 w 21"/>
              <a:gd name="T39" fmla="*/ 4 h 9"/>
              <a:gd name="T40" fmla="*/ 1 w 21"/>
              <a:gd name="T41" fmla="*/ 3 h 9"/>
              <a:gd name="T42" fmla="*/ 2 w 21"/>
              <a:gd name="T43" fmla="*/ 3 h 9"/>
              <a:gd name="T44" fmla="*/ 3 w 21"/>
              <a:gd name="T45" fmla="*/ 3 h 9"/>
              <a:gd name="T46" fmla="*/ 4 w 21"/>
              <a:gd name="T47" fmla="*/ 3 h 9"/>
              <a:gd name="T48" fmla="*/ 5 w 21"/>
              <a:gd name="T49" fmla="*/ 4 h 9"/>
              <a:gd name="T50" fmla="*/ 7 w 21"/>
              <a:gd name="T51" fmla="*/ 4 h 9"/>
              <a:gd name="T52" fmla="*/ 8 w 21"/>
              <a:gd name="T53" fmla="*/ 4 h 9"/>
              <a:gd name="T54" fmla="*/ 9 w 21"/>
              <a:gd name="T55" fmla="*/ 4 h 9"/>
              <a:gd name="T56" fmla="*/ 11 w 21"/>
              <a:gd name="T57" fmla="*/ 4 h 9"/>
              <a:gd name="T58" fmla="*/ 12 w 21"/>
              <a:gd name="T59" fmla="*/ 4 h 9"/>
              <a:gd name="T60" fmla="*/ 14 w 21"/>
              <a:gd name="T61" fmla="*/ 3 h 9"/>
              <a:gd name="T62" fmla="*/ 15 w 21"/>
              <a:gd name="T63" fmla="*/ 3 h 9"/>
              <a:gd name="T64" fmla="*/ 16 w 21"/>
              <a:gd name="T65" fmla="*/ 3 h 9"/>
              <a:gd name="T66" fmla="*/ 17 w 21"/>
              <a:gd name="T67" fmla="*/ 2 h 9"/>
              <a:gd name="T68" fmla="*/ 18 w 21"/>
              <a:gd name="T69" fmla="*/ 2 h 9"/>
              <a:gd name="T70" fmla="*/ 20 w 21"/>
              <a:gd name="T71" fmla="*/ 1 h 9"/>
              <a:gd name="T72" fmla="*/ 21 w 21"/>
              <a:gd name="T73" fmla="*/ 0 h 9"/>
              <a:gd name="T74" fmla="*/ 21 w 21"/>
              <a:gd name="T75" fmla="*/ 0 h 9"/>
              <a:gd name="T76" fmla="*/ 21 w 21"/>
              <a:gd name="T77" fmla="*/ 0 h 9"/>
              <a:gd name="T78" fmla="*/ 21 w 21"/>
              <a:gd name="T79" fmla="*/ 0 h 9"/>
              <a:gd name="T80" fmla="*/ 21 w 21"/>
              <a:gd name="T8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" h="9">
                <a:moveTo>
                  <a:pt x="21" y="0"/>
                </a:moveTo>
                <a:lnTo>
                  <a:pt x="20" y="1"/>
                </a:lnTo>
                <a:lnTo>
                  <a:pt x="19" y="3"/>
                </a:lnTo>
                <a:lnTo>
                  <a:pt x="17" y="4"/>
                </a:lnTo>
                <a:lnTo>
                  <a:pt x="16" y="4"/>
                </a:lnTo>
                <a:lnTo>
                  <a:pt x="15" y="5"/>
                </a:lnTo>
                <a:lnTo>
                  <a:pt x="14" y="6"/>
                </a:lnTo>
                <a:lnTo>
                  <a:pt x="12" y="7"/>
                </a:lnTo>
                <a:lnTo>
                  <a:pt x="11" y="7"/>
                </a:lnTo>
                <a:lnTo>
                  <a:pt x="9" y="8"/>
                </a:lnTo>
                <a:lnTo>
                  <a:pt x="8" y="8"/>
                </a:lnTo>
                <a:lnTo>
                  <a:pt x="7" y="9"/>
                </a:lnTo>
                <a:lnTo>
                  <a:pt x="5" y="9"/>
                </a:lnTo>
                <a:lnTo>
                  <a:pt x="4" y="8"/>
                </a:lnTo>
                <a:lnTo>
                  <a:pt x="3" y="8"/>
                </a:lnTo>
                <a:lnTo>
                  <a:pt x="2" y="7"/>
                </a:lnTo>
                <a:lnTo>
                  <a:pt x="1" y="6"/>
                </a:lnTo>
                <a:lnTo>
                  <a:pt x="0" y="5"/>
                </a:lnTo>
                <a:lnTo>
                  <a:pt x="0" y="4"/>
                </a:lnTo>
                <a:lnTo>
                  <a:pt x="0" y="4"/>
                </a:lnTo>
                <a:lnTo>
                  <a:pt x="1" y="3"/>
                </a:lnTo>
                <a:lnTo>
                  <a:pt x="2" y="3"/>
                </a:lnTo>
                <a:lnTo>
                  <a:pt x="3" y="3"/>
                </a:lnTo>
                <a:lnTo>
                  <a:pt x="4" y="3"/>
                </a:lnTo>
                <a:lnTo>
                  <a:pt x="5" y="4"/>
                </a:lnTo>
                <a:lnTo>
                  <a:pt x="7" y="4"/>
                </a:lnTo>
                <a:lnTo>
                  <a:pt x="8" y="4"/>
                </a:lnTo>
                <a:lnTo>
                  <a:pt x="9" y="4"/>
                </a:lnTo>
                <a:lnTo>
                  <a:pt x="11" y="4"/>
                </a:lnTo>
                <a:lnTo>
                  <a:pt x="12" y="4"/>
                </a:lnTo>
                <a:lnTo>
                  <a:pt x="14" y="3"/>
                </a:lnTo>
                <a:lnTo>
                  <a:pt x="15" y="3"/>
                </a:lnTo>
                <a:lnTo>
                  <a:pt x="16" y="3"/>
                </a:lnTo>
                <a:lnTo>
                  <a:pt x="17" y="2"/>
                </a:lnTo>
                <a:lnTo>
                  <a:pt x="18" y="2"/>
                </a:lnTo>
                <a:lnTo>
                  <a:pt x="20" y="1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lnTo>
                  <a:pt x="2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4" name="Freeform 196"/>
          <p:cNvSpPr>
            <a:spLocks/>
          </p:cNvSpPr>
          <p:nvPr/>
        </p:nvSpPr>
        <p:spPr bwMode="auto">
          <a:xfrm>
            <a:off x="3317998" y="4760403"/>
            <a:ext cx="58738" cy="14288"/>
          </a:xfrm>
          <a:custGeom>
            <a:avLst/>
            <a:gdLst>
              <a:gd name="T0" fmla="*/ 37 w 37"/>
              <a:gd name="T1" fmla="*/ 4 h 9"/>
              <a:gd name="T2" fmla="*/ 36 w 37"/>
              <a:gd name="T3" fmla="*/ 6 h 9"/>
              <a:gd name="T4" fmla="*/ 33 w 37"/>
              <a:gd name="T5" fmla="*/ 7 h 9"/>
              <a:gd name="T6" fmla="*/ 31 w 37"/>
              <a:gd name="T7" fmla="*/ 8 h 9"/>
              <a:gd name="T8" fmla="*/ 29 w 37"/>
              <a:gd name="T9" fmla="*/ 9 h 9"/>
              <a:gd name="T10" fmla="*/ 27 w 37"/>
              <a:gd name="T11" fmla="*/ 9 h 9"/>
              <a:gd name="T12" fmla="*/ 24 w 37"/>
              <a:gd name="T13" fmla="*/ 9 h 9"/>
              <a:gd name="T14" fmla="*/ 22 w 37"/>
              <a:gd name="T15" fmla="*/ 9 h 9"/>
              <a:gd name="T16" fmla="*/ 19 w 37"/>
              <a:gd name="T17" fmla="*/ 9 h 9"/>
              <a:gd name="T18" fmla="*/ 16 w 37"/>
              <a:gd name="T19" fmla="*/ 9 h 9"/>
              <a:gd name="T20" fmla="*/ 14 w 37"/>
              <a:gd name="T21" fmla="*/ 8 h 9"/>
              <a:gd name="T22" fmla="*/ 12 w 37"/>
              <a:gd name="T23" fmla="*/ 7 h 9"/>
              <a:gd name="T24" fmla="*/ 9 w 37"/>
              <a:gd name="T25" fmla="*/ 7 h 9"/>
              <a:gd name="T26" fmla="*/ 7 w 37"/>
              <a:gd name="T27" fmla="*/ 6 h 9"/>
              <a:gd name="T28" fmla="*/ 5 w 37"/>
              <a:gd name="T29" fmla="*/ 4 h 9"/>
              <a:gd name="T30" fmla="*/ 3 w 37"/>
              <a:gd name="T31" fmla="*/ 3 h 9"/>
              <a:gd name="T32" fmla="*/ 1 w 37"/>
              <a:gd name="T33" fmla="*/ 1 h 9"/>
              <a:gd name="T34" fmla="*/ 0 w 37"/>
              <a:gd name="T35" fmla="*/ 1 h 9"/>
              <a:gd name="T36" fmla="*/ 0 w 37"/>
              <a:gd name="T37" fmla="*/ 1 h 9"/>
              <a:gd name="T38" fmla="*/ 0 w 37"/>
              <a:gd name="T39" fmla="*/ 0 h 9"/>
              <a:gd name="T40" fmla="*/ 1 w 37"/>
              <a:gd name="T41" fmla="*/ 0 h 9"/>
              <a:gd name="T42" fmla="*/ 3 w 37"/>
              <a:gd name="T43" fmla="*/ 2 h 9"/>
              <a:gd name="T44" fmla="*/ 5 w 37"/>
              <a:gd name="T45" fmla="*/ 3 h 9"/>
              <a:gd name="T46" fmla="*/ 8 w 37"/>
              <a:gd name="T47" fmla="*/ 4 h 9"/>
              <a:gd name="T48" fmla="*/ 10 w 37"/>
              <a:gd name="T49" fmla="*/ 4 h 9"/>
              <a:gd name="T50" fmla="*/ 12 w 37"/>
              <a:gd name="T51" fmla="*/ 5 h 9"/>
              <a:gd name="T52" fmla="*/ 15 w 37"/>
              <a:gd name="T53" fmla="*/ 5 h 9"/>
              <a:gd name="T54" fmla="*/ 17 w 37"/>
              <a:gd name="T55" fmla="*/ 6 h 9"/>
              <a:gd name="T56" fmla="*/ 20 w 37"/>
              <a:gd name="T57" fmla="*/ 6 h 9"/>
              <a:gd name="T58" fmla="*/ 22 w 37"/>
              <a:gd name="T59" fmla="*/ 6 h 9"/>
              <a:gd name="T60" fmla="*/ 24 w 37"/>
              <a:gd name="T61" fmla="*/ 5 h 9"/>
              <a:gd name="T62" fmla="*/ 26 w 37"/>
              <a:gd name="T63" fmla="*/ 5 h 9"/>
              <a:gd name="T64" fmla="*/ 28 w 37"/>
              <a:gd name="T65" fmla="*/ 5 h 9"/>
              <a:gd name="T66" fmla="*/ 30 w 37"/>
              <a:gd name="T67" fmla="*/ 5 h 9"/>
              <a:gd name="T68" fmla="*/ 33 w 37"/>
              <a:gd name="T69" fmla="*/ 4 h 9"/>
              <a:gd name="T70" fmla="*/ 35 w 37"/>
              <a:gd name="T71" fmla="*/ 4 h 9"/>
              <a:gd name="T72" fmla="*/ 37 w 37"/>
              <a:gd name="T73" fmla="*/ 4 h 9"/>
              <a:gd name="T74" fmla="*/ 37 w 37"/>
              <a:gd name="T75" fmla="*/ 4 h 9"/>
              <a:gd name="T76" fmla="*/ 37 w 37"/>
              <a:gd name="T77" fmla="*/ 4 h 9"/>
              <a:gd name="T78" fmla="*/ 37 w 37"/>
              <a:gd name="T79" fmla="*/ 4 h 9"/>
              <a:gd name="T80" fmla="*/ 37 w 37"/>
              <a:gd name="T81" fmla="*/ 4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7" h="9">
                <a:moveTo>
                  <a:pt x="37" y="4"/>
                </a:moveTo>
                <a:lnTo>
                  <a:pt x="36" y="6"/>
                </a:lnTo>
                <a:lnTo>
                  <a:pt x="33" y="7"/>
                </a:lnTo>
                <a:lnTo>
                  <a:pt x="31" y="8"/>
                </a:lnTo>
                <a:lnTo>
                  <a:pt x="29" y="9"/>
                </a:lnTo>
                <a:lnTo>
                  <a:pt x="27" y="9"/>
                </a:lnTo>
                <a:lnTo>
                  <a:pt x="24" y="9"/>
                </a:lnTo>
                <a:lnTo>
                  <a:pt x="22" y="9"/>
                </a:lnTo>
                <a:lnTo>
                  <a:pt x="19" y="9"/>
                </a:lnTo>
                <a:lnTo>
                  <a:pt x="16" y="9"/>
                </a:lnTo>
                <a:lnTo>
                  <a:pt x="14" y="8"/>
                </a:lnTo>
                <a:lnTo>
                  <a:pt x="12" y="7"/>
                </a:lnTo>
                <a:lnTo>
                  <a:pt x="9" y="7"/>
                </a:lnTo>
                <a:lnTo>
                  <a:pt x="7" y="6"/>
                </a:lnTo>
                <a:lnTo>
                  <a:pt x="5" y="4"/>
                </a:lnTo>
                <a:lnTo>
                  <a:pt x="3" y="3"/>
                </a:lnTo>
                <a:lnTo>
                  <a:pt x="1" y="1"/>
                </a:lnTo>
                <a:lnTo>
                  <a:pt x="0" y="1"/>
                </a:lnTo>
                <a:lnTo>
                  <a:pt x="0" y="1"/>
                </a:lnTo>
                <a:lnTo>
                  <a:pt x="0" y="0"/>
                </a:lnTo>
                <a:lnTo>
                  <a:pt x="1" y="0"/>
                </a:lnTo>
                <a:lnTo>
                  <a:pt x="3" y="2"/>
                </a:lnTo>
                <a:lnTo>
                  <a:pt x="5" y="3"/>
                </a:lnTo>
                <a:lnTo>
                  <a:pt x="8" y="4"/>
                </a:lnTo>
                <a:lnTo>
                  <a:pt x="10" y="4"/>
                </a:lnTo>
                <a:lnTo>
                  <a:pt x="12" y="5"/>
                </a:lnTo>
                <a:lnTo>
                  <a:pt x="15" y="5"/>
                </a:lnTo>
                <a:lnTo>
                  <a:pt x="17" y="6"/>
                </a:lnTo>
                <a:lnTo>
                  <a:pt x="20" y="6"/>
                </a:lnTo>
                <a:lnTo>
                  <a:pt x="22" y="6"/>
                </a:lnTo>
                <a:lnTo>
                  <a:pt x="24" y="5"/>
                </a:lnTo>
                <a:lnTo>
                  <a:pt x="26" y="5"/>
                </a:lnTo>
                <a:lnTo>
                  <a:pt x="28" y="5"/>
                </a:lnTo>
                <a:lnTo>
                  <a:pt x="30" y="5"/>
                </a:lnTo>
                <a:lnTo>
                  <a:pt x="33" y="4"/>
                </a:lnTo>
                <a:lnTo>
                  <a:pt x="35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5" name="Freeform 197"/>
          <p:cNvSpPr>
            <a:spLocks/>
          </p:cNvSpPr>
          <p:nvPr/>
        </p:nvSpPr>
        <p:spPr bwMode="auto">
          <a:xfrm>
            <a:off x="3302123" y="4722303"/>
            <a:ext cx="80963" cy="19050"/>
          </a:xfrm>
          <a:custGeom>
            <a:avLst/>
            <a:gdLst>
              <a:gd name="T0" fmla="*/ 51 w 51"/>
              <a:gd name="T1" fmla="*/ 12 h 12"/>
              <a:gd name="T2" fmla="*/ 48 w 51"/>
              <a:gd name="T3" fmla="*/ 10 h 12"/>
              <a:gd name="T4" fmla="*/ 46 w 51"/>
              <a:gd name="T5" fmla="*/ 8 h 12"/>
              <a:gd name="T6" fmla="*/ 43 w 51"/>
              <a:gd name="T7" fmla="*/ 7 h 12"/>
              <a:gd name="T8" fmla="*/ 40 w 51"/>
              <a:gd name="T9" fmla="*/ 5 h 12"/>
              <a:gd name="T10" fmla="*/ 36 w 51"/>
              <a:gd name="T11" fmla="*/ 4 h 12"/>
              <a:gd name="T12" fmla="*/ 33 w 51"/>
              <a:gd name="T13" fmla="*/ 3 h 12"/>
              <a:gd name="T14" fmla="*/ 29 w 51"/>
              <a:gd name="T15" fmla="*/ 2 h 12"/>
              <a:gd name="T16" fmla="*/ 26 w 51"/>
              <a:gd name="T17" fmla="*/ 2 h 12"/>
              <a:gd name="T18" fmla="*/ 22 w 51"/>
              <a:gd name="T19" fmla="*/ 2 h 12"/>
              <a:gd name="T20" fmla="*/ 18 w 51"/>
              <a:gd name="T21" fmla="*/ 2 h 12"/>
              <a:gd name="T22" fmla="*/ 15 w 51"/>
              <a:gd name="T23" fmla="*/ 2 h 12"/>
              <a:gd name="T24" fmla="*/ 12 w 51"/>
              <a:gd name="T25" fmla="*/ 3 h 12"/>
              <a:gd name="T26" fmla="*/ 8 w 51"/>
              <a:gd name="T27" fmla="*/ 4 h 12"/>
              <a:gd name="T28" fmla="*/ 5 w 51"/>
              <a:gd name="T29" fmla="*/ 5 h 12"/>
              <a:gd name="T30" fmla="*/ 2 w 51"/>
              <a:gd name="T31" fmla="*/ 6 h 12"/>
              <a:gd name="T32" fmla="*/ 0 w 51"/>
              <a:gd name="T33" fmla="*/ 8 h 12"/>
              <a:gd name="T34" fmla="*/ 0 w 51"/>
              <a:gd name="T35" fmla="*/ 8 h 12"/>
              <a:gd name="T36" fmla="*/ 0 w 51"/>
              <a:gd name="T37" fmla="*/ 8 h 12"/>
              <a:gd name="T38" fmla="*/ 0 w 51"/>
              <a:gd name="T39" fmla="*/ 8 h 12"/>
              <a:gd name="T40" fmla="*/ 0 w 51"/>
              <a:gd name="T41" fmla="*/ 8 h 12"/>
              <a:gd name="T42" fmla="*/ 2 w 51"/>
              <a:gd name="T43" fmla="*/ 6 h 12"/>
              <a:gd name="T44" fmla="*/ 5 w 51"/>
              <a:gd name="T45" fmla="*/ 4 h 12"/>
              <a:gd name="T46" fmla="*/ 8 w 51"/>
              <a:gd name="T47" fmla="*/ 2 h 12"/>
              <a:gd name="T48" fmla="*/ 11 w 51"/>
              <a:gd name="T49" fmla="*/ 1 h 12"/>
              <a:gd name="T50" fmla="*/ 15 w 51"/>
              <a:gd name="T51" fmla="*/ 1 h 12"/>
              <a:gd name="T52" fmla="*/ 18 w 51"/>
              <a:gd name="T53" fmla="*/ 0 h 12"/>
              <a:gd name="T54" fmla="*/ 22 w 51"/>
              <a:gd name="T55" fmla="*/ 0 h 12"/>
              <a:gd name="T56" fmla="*/ 25 w 51"/>
              <a:gd name="T57" fmla="*/ 0 h 12"/>
              <a:gd name="T58" fmla="*/ 28 w 51"/>
              <a:gd name="T59" fmla="*/ 0 h 12"/>
              <a:gd name="T60" fmla="*/ 32 w 51"/>
              <a:gd name="T61" fmla="*/ 1 h 12"/>
              <a:gd name="T62" fmla="*/ 36 w 51"/>
              <a:gd name="T63" fmla="*/ 2 h 12"/>
              <a:gd name="T64" fmla="*/ 39 w 51"/>
              <a:gd name="T65" fmla="*/ 4 h 12"/>
              <a:gd name="T66" fmla="*/ 43 w 51"/>
              <a:gd name="T67" fmla="*/ 5 h 12"/>
              <a:gd name="T68" fmla="*/ 46 w 51"/>
              <a:gd name="T69" fmla="*/ 7 h 12"/>
              <a:gd name="T70" fmla="*/ 49 w 51"/>
              <a:gd name="T71" fmla="*/ 9 h 12"/>
              <a:gd name="T72" fmla="*/ 51 w 51"/>
              <a:gd name="T73" fmla="*/ 12 h 12"/>
              <a:gd name="T74" fmla="*/ 51 w 51"/>
              <a:gd name="T75" fmla="*/ 12 h 12"/>
              <a:gd name="T76" fmla="*/ 51 w 51"/>
              <a:gd name="T77" fmla="*/ 12 h 12"/>
              <a:gd name="T78" fmla="*/ 51 w 51"/>
              <a:gd name="T79" fmla="*/ 12 h 12"/>
              <a:gd name="T80" fmla="*/ 51 w 51"/>
              <a:gd name="T81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1" h="12">
                <a:moveTo>
                  <a:pt x="51" y="12"/>
                </a:moveTo>
                <a:lnTo>
                  <a:pt x="48" y="10"/>
                </a:lnTo>
                <a:lnTo>
                  <a:pt x="46" y="8"/>
                </a:lnTo>
                <a:lnTo>
                  <a:pt x="43" y="7"/>
                </a:lnTo>
                <a:lnTo>
                  <a:pt x="40" y="5"/>
                </a:lnTo>
                <a:lnTo>
                  <a:pt x="36" y="4"/>
                </a:lnTo>
                <a:lnTo>
                  <a:pt x="33" y="3"/>
                </a:lnTo>
                <a:lnTo>
                  <a:pt x="29" y="2"/>
                </a:lnTo>
                <a:lnTo>
                  <a:pt x="26" y="2"/>
                </a:lnTo>
                <a:lnTo>
                  <a:pt x="22" y="2"/>
                </a:lnTo>
                <a:lnTo>
                  <a:pt x="18" y="2"/>
                </a:lnTo>
                <a:lnTo>
                  <a:pt x="15" y="2"/>
                </a:lnTo>
                <a:lnTo>
                  <a:pt x="12" y="3"/>
                </a:lnTo>
                <a:lnTo>
                  <a:pt x="8" y="4"/>
                </a:lnTo>
                <a:lnTo>
                  <a:pt x="5" y="5"/>
                </a:lnTo>
                <a:lnTo>
                  <a:pt x="2" y="6"/>
                </a:lnTo>
                <a:lnTo>
                  <a:pt x="0" y="8"/>
                </a:lnTo>
                <a:lnTo>
                  <a:pt x="0" y="8"/>
                </a:lnTo>
                <a:lnTo>
                  <a:pt x="0" y="8"/>
                </a:lnTo>
                <a:lnTo>
                  <a:pt x="0" y="8"/>
                </a:lnTo>
                <a:lnTo>
                  <a:pt x="0" y="8"/>
                </a:lnTo>
                <a:lnTo>
                  <a:pt x="2" y="6"/>
                </a:lnTo>
                <a:lnTo>
                  <a:pt x="5" y="4"/>
                </a:lnTo>
                <a:lnTo>
                  <a:pt x="8" y="2"/>
                </a:lnTo>
                <a:lnTo>
                  <a:pt x="11" y="1"/>
                </a:lnTo>
                <a:lnTo>
                  <a:pt x="15" y="1"/>
                </a:lnTo>
                <a:lnTo>
                  <a:pt x="18" y="0"/>
                </a:lnTo>
                <a:lnTo>
                  <a:pt x="22" y="0"/>
                </a:lnTo>
                <a:lnTo>
                  <a:pt x="25" y="0"/>
                </a:lnTo>
                <a:lnTo>
                  <a:pt x="28" y="0"/>
                </a:lnTo>
                <a:lnTo>
                  <a:pt x="32" y="1"/>
                </a:lnTo>
                <a:lnTo>
                  <a:pt x="36" y="2"/>
                </a:lnTo>
                <a:lnTo>
                  <a:pt x="39" y="4"/>
                </a:lnTo>
                <a:lnTo>
                  <a:pt x="43" y="5"/>
                </a:lnTo>
                <a:lnTo>
                  <a:pt x="46" y="7"/>
                </a:lnTo>
                <a:lnTo>
                  <a:pt x="49" y="9"/>
                </a:lnTo>
                <a:lnTo>
                  <a:pt x="51" y="12"/>
                </a:lnTo>
                <a:lnTo>
                  <a:pt x="51" y="12"/>
                </a:lnTo>
                <a:lnTo>
                  <a:pt x="51" y="12"/>
                </a:lnTo>
                <a:lnTo>
                  <a:pt x="51" y="12"/>
                </a:lnTo>
                <a:lnTo>
                  <a:pt x="51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6" name="Freeform 198"/>
          <p:cNvSpPr>
            <a:spLocks/>
          </p:cNvSpPr>
          <p:nvPr/>
        </p:nvSpPr>
        <p:spPr bwMode="auto">
          <a:xfrm>
            <a:off x="3376736" y="4776278"/>
            <a:ext cx="66675" cy="141288"/>
          </a:xfrm>
          <a:custGeom>
            <a:avLst/>
            <a:gdLst>
              <a:gd name="T0" fmla="*/ 38 w 42"/>
              <a:gd name="T1" fmla="*/ 0 h 89"/>
              <a:gd name="T2" fmla="*/ 40 w 42"/>
              <a:gd name="T3" fmla="*/ 6 h 89"/>
              <a:gd name="T4" fmla="*/ 41 w 42"/>
              <a:gd name="T5" fmla="*/ 12 h 89"/>
              <a:gd name="T6" fmla="*/ 42 w 42"/>
              <a:gd name="T7" fmla="*/ 17 h 89"/>
              <a:gd name="T8" fmla="*/ 41 w 42"/>
              <a:gd name="T9" fmla="*/ 23 h 89"/>
              <a:gd name="T10" fmla="*/ 41 w 42"/>
              <a:gd name="T11" fmla="*/ 27 h 89"/>
              <a:gd name="T12" fmla="*/ 40 w 42"/>
              <a:gd name="T13" fmla="*/ 30 h 89"/>
              <a:gd name="T14" fmla="*/ 39 w 42"/>
              <a:gd name="T15" fmla="*/ 33 h 89"/>
              <a:gd name="T16" fmla="*/ 38 w 42"/>
              <a:gd name="T17" fmla="*/ 36 h 89"/>
              <a:gd name="T18" fmla="*/ 37 w 42"/>
              <a:gd name="T19" fmla="*/ 39 h 89"/>
              <a:gd name="T20" fmla="*/ 36 w 42"/>
              <a:gd name="T21" fmla="*/ 42 h 89"/>
              <a:gd name="T22" fmla="*/ 34 w 42"/>
              <a:gd name="T23" fmla="*/ 45 h 89"/>
              <a:gd name="T24" fmla="*/ 32 w 42"/>
              <a:gd name="T25" fmla="*/ 48 h 89"/>
              <a:gd name="T26" fmla="*/ 28 w 42"/>
              <a:gd name="T27" fmla="*/ 53 h 89"/>
              <a:gd name="T28" fmla="*/ 24 w 42"/>
              <a:gd name="T29" fmla="*/ 58 h 89"/>
              <a:gd name="T30" fmla="*/ 19 w 42"/>
              <a:gd name="T31" fmla="*/ 63 h 89"/>
              <a:gd name="T32" fmla="*/ 14 w 42"/>
              <a:gd name="T33" fmla="*/ 68 h 89"/>
              <a:gd name="T34" fmla="*/ 10 w 42"/>
              <a:gd name="T35" fmla="*/ 73 h 89"/>
              <a:gd name="T36" fmla="*/ 6 w 42"/>
              <a:gd name="T37" fmla="*/ 78 h 89"/>
              <a:gd name="T38" fmla="*/ 2 w 42"/>
              <a:gd name="T39" fmla="*/ 83 h 89"/>
              <a:gd name="T40" fmla="*/ 0 w 42"/>
              <a:gd name="T41" fmla="*/ 89 h 89"/>
              <a:gd name="T42" fmla="*/ 0 w 42"/>
              <a:gd name="T43" fmla="*/ 89 h 89"/>
              <a:gd name="T44" fmla="*/ 0 w 42"/>
              <a:gd name="T45" fmla="*/ 89 h 89"/>
              <a:gd name="T46" fmla="*/ 0 w 42"/>
              <a:gd name="T47" fmla="*/ 89 h 89"/>
              <a:gd name="T48" fmla="*/ 0 w 42"/>
              <a:gd name="T49" fmla="*/ 89 h 89"/>
              <a:gd name="T50" fmla="*/ 1 w 42"/>
              <a:gd name="T51" fmla="*/ 84 h 89"/>
              <a:gd name="T52" fmla="*/ 4 w 42"/>
              <a:gd name="T53" fmla="*/ 80 h 89"/>
              <a:gd name="T54" fmla="*/ 6 w 42"/>
              <a:gd name="T55" fmla="*/ 76 h 89"/>
              <a:gd name="T56" fmla="*/ 9 w 42"/>
              <a:gd name="T57" fmla="*/ 71 h 89"/>
              <a:gd name="T58" fmla="*/ 12 w 42"/>
              <a:gd name="T59" fmla="*/ 67 h 89"/>
              <a:gd name="T60" fmla="*/ 16 w 42"/>
              <a:gd name="T61" fmla="*/ 63 h 89"/>
              <a:gd name="T62" fmla="*/ 19 w 42"/>
              <a:gd name="T63" fmla="*/ 59 h 89"/>
              <a:gd name="T64" fmla="*/ 22 w 42"/>
              <a:gd name="T65" fmla="*/ 55 h 89"/>
              <a:gd name="T66" fmla="*/ 24 w 42"/>
              <a:gd name="T67" fmla="*/ 52 h 89"/>
              <a:gd name="T68" fmla="*/ 26 w 42"/>
              <a:gd name="T69" fmla="*/ 50 h 89"/>
              <a:gd name="T70" fmla="*/ 28 w 42"/>
              <a:gd name="T71" fmla="*/ 47 h 89"/>
              <a:gd name="T72" fmla="*/ 30 w 42"/>
              <a:gd name="T73" fmla="*/ 44 h 89"/>
              <a:gd name="T74" fmla="*/ 32 w 42"/>
              <a:gd name="T75" fmla="*/ 41 h 89"/>
              <a:gd name="T76" fmla="*/ 33 w 42"/>
              <a:gd name="T77" fmla="*/ 38 h 89"/>
              <a:gd name="T78" fmla="*/ 35 w 42"/>
              <a:gd name="T79" fmla="*/ 35 h 89"/>
              <a:gd name="T80" fmla="*/ 36 w 42"/>
              <a:gd name="T81" fmla="*/ 32 h 89"/>
              <a:gd name="T82" fmla="*/ 39 w 42"/>
              <a:gd name="T83" fmla="*/ 24 h 89"/>
              <a:gd name="T84" fmla="*/ 40 w 42"/>
              <a:gd name="T85" fmla="*/ 16 h 89"/>
              <a:gd name="T86" fmla="*/ 40 w 42"/>
              <a:gd name="T87" fmla="*/ 8 h 89"/>
              <a:gd name="T88" fmla="*/ 38 w 42"/>
              <a:gd name="T89" fmla="*/ 0 h 89"/>
              <a:gd name="T90" fmla="*/ 38 w 42"/>
              <a:gd name="T91" fmla="*/ 0 h 89"/>
              <a:gd name="T92" fmla="*/ 38 w 42"/>
              <a:gd name="T93" fmla="*/ 0 h 89"/>
              <a:gd name="T94" fmla="*/ 38 w 42"/>
              <a:gd name="T95" fmla="*/ 0 h 89"/>
              <a:gd name="T96" fmla="*/ 38 w 42"/>
              <a:gd name="T9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2" h="89">
                <a:moveTo>
                  <a:pt x="38" y="0"/>
                </a:moveTo>
                <a:lnTo>
                  <a:pt x="40" y="6"/>
                </a:lnTo>
                <a:lnTo>
                  <a:pt x="41" y="12"/>
                </a:lnTo>
                <a:lnTo>
                  <a:pt x="42" y="17"/>
                </a:lnTo>
                <a:lnTo>
                  <a:pt x="41" y="23"/>
                </a:lnTo>
                <a:lnTo>
                  <a:pt x="41" y="27"/>
                </a:lnTo>
                <a:lnTo>
                  <a:pt x="40" y="30"/>
                </a:lnTo>
                <a:lnTo>
                  <a:pt x="39" y="33"/>
                </a:lnTo>
                <a:lnTo>
                  <a:pt x="38" y="36"/>
                </a:lnTo>
                <a:lnTo>
                  <a:pt x="37" y="39"/>
                </a:lnTo>
                <a:lnTo>
                  <a:pt x="36" y="42"/>
                </a:lnTo>
                <a:lnTo>
                  <a:pt x="34" y="45"/>
                </a:lnTo>
                <a:lnTo>
                  <a:pt x="32" y="48"/>
                </a:lnTo>
                <a:lnTo>
                  <a:pt x="28" y="53"/>
                </a:lnTo>
                <a:lnTo>
                  <a:pt x="24" y="58"/>
                </a:lnTo>
                <a:lnTo>
                  <a:pt x="19" y="63"/>
                </a:lnTo>
                <a:lnTo>
                  <a:pt x="14" y="68"/>
                </a:lnTo>
                <a:lnTo>
                  <a:pt x="10" y="73"/>
                </a:lnTo>
                <a:lnTo>
                  <a:pt x="6" y="78"/>
                </a:lnTo>
                <a:lnTo>
                  <a:pt x="2" y="83"/>
                </a:lnTo>
                <a:lnTo>
                  <a:pt x="0" y="89"/>
                </a:lnTo>
                <a:lnTo>
                  <a:pt x="0" y="89"/>
                </a:lnTo>
                <a:lnTo>
                  <a:pt x="0" y="89"/>
                </a:lnTo>
                <a:lnTo>
                  <a:pt x="0" y="89"/>
                </a:lnTo>
                <a:lnTo>
                  <a:pt x="0" y="89"/>
                </a:lnTo>
                <a:lnTo>
                  <a:pt x="1" y="84"/>
                </a:lnTo>
                <a:lnTo>
                  <a:pt x="4" y="80"/>
                </a:lnTo>
                <a:lnTo>
                  <a:pt x="6" y="76"/>
                </a:lnTo>
                <a:lnTo>
                  <a:pt x="9" y="71"/>
                </a:lnTo>
                <a:lnTo>
                  <a:pt x="12" y="67"/>
                </a:lnTo>
                <a:lnTo>
                  <a:pt x="16" y="63"/>
                </a:lnTo>
                <a:lnTo>
                  <a:pt x="19" y="59"/>
                </a:lnTo>
                <a:lnTo>
                  <a:pt x="22" y="55"/>
                </a:lnTo>
                <a:lnTo>
                  <a:pt x="24" y="52"/>
                </a:lnTo>
                <a:lnTo>
                  <a:pt x="26" y="50"/>
                </a:lnTo>
                <a:lnTo>
                  <a:pt x="28" y="47"/>
                </a:lnTo>
                <a:lnTo>
                  <a:pt x="30" y="44"/>
                </a:lnTo>
                <a:lnTo>
                  <a:pt x="32" y="41"/>
                </a:lnTo>
                <a:lnTo>
                  <a:pt x="33" y="38"/>
                </a:lnTo>
                <a:lnTo>
                  <a:pt x="35" y="35"/>
                </a:lnTo>
                <a:lnTo>
                  <a:pt x="36" y="32"/>
                </a:lnTo>
                <a:lnTo>
                  <a:pt x="39" y="24"/>
                </a:lnTo>
                <a:lnTo>
                  <a:pt x="40" y="16"/>
                </a:lnTo>
                <a:lnTo>
                  <a:pt x="40" y="8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9" name="Freeform 199"/>
          <p:cNvSpPr>
            <a:spLocks/>
          </p:cNvSpPr>
          <p:nvPr/>
        </p:nvSpPr>
        <p:spPr bwMode="auto">
          <a:xfrm>
            <a:off x="3275136" y="4820728"/>
            <a:ext cx="106363" cy="93663"/>
          </a:xfrm>
          <a:custGeom>
            <a:avLst/>
            <a:gdLst>
              <a:gd name="T0" fmla="*/ 0 w 67"/>
              <a:gd name="T1" fmla="*/ 1 h 59"/>
              <a:gd name="T2" fmla="*/ 2 w 67"/>
              <a:gd name="T3" fmla="*/ 7 h 59"/>
              <a:gd name="T4" fmla="*/ 3 w 67"/>
              <a:gd name="T5" fmla="*/ 13 h 59"/>
              <a:gd name="T6" fmla="*/ 6 w 67"/>
              <a:gd name="T7" fmla="*/ 18 h 59"/>
              <a:gd name="T8" fmla="*/ 9 w 67"/>
              <a:gd name="T9" fmla="*/ 23 h 59"/>
              <a:gd name="T10" fmla="*/ 12 w 67"/>
              <a:gd name="T11" fmla="*/ 28 h 59"/>
              <a:gd name="T12" fmla="*/ 15 w 67"/>
              <a:gd name="T13" fmla="*/ 32 h 59"/>
              <a:gd name="T14" fmla="*/ 19 w 67"/>
              <a:gd name="T15" fmla="*/ 36 h 59"/>
              <a:gd name="T16" fmla="*/ 24 w 67"/>
              <a:gd name="T17" fmla="*/ 40 h 59"/>
              <a:gd name="T18" fmla="*/ 27 w 67"/>
              <a:gd name="T19" fmla="*/ 41 h 59"/>
              <a:gd name="T20" fmla="*/ 29 w 67"/>
              <a:gd name="T21" fmla="*/ 43 h 59"/>
              <a:gd name="T22" fmla="*/ 32 w 67"/>
              <a:gd name="T23" fmla="*/ 44 h 59"/>
              <a:gd name="T24" fmla="*/ 34 w 67"/>
              <a:gd name="T25" fmla="*/ 46 h 59"/>
              <a:gd name="T26" fmla="*/ 36 w 67"/>
              <a:gd name="T27" fmla="*/ 47 h 59"/>
              <a:gd name="T28" fmla="*/ 39 w 67"/>
              <a:gd name="T29" fmla="*/ 48 h 59"/>
              <a:gd name="T30" fmla="*/ 42 w 67"/>
              <a:gd name="T31" fmla="*/ 49 h 59"/>
              <a:gd name="T32" fmla="*/ 44 w 67"/>
              <a:gd name="T33" fmla="*/ 50 h 59"/>
              <a:gd name="T34" fmla="*/ 47 w 67"/>
              <a:gd name="T35" fmla="*/ 51 h 59"/>
              <a:gd name="T36" fmla="*/ 50 w 67"/>
              <a:gd name="T37" fmla="*/ 52 h 59"/>
              <a:gd name="T38" fmla="*/ 52 w 67"/>
              <a:gd name="T39" fmla="*/ 52 h 59"/>
              <a:gd name="T40" fmla="*/ 55 w 67"/>
              <a:gd name="T41" fmla="*/ 53 h 59"/>
              <a:gd name="T42" fmla="*/ 57 w 67"/>
              <a:gd name="T43" fmla="*/ 54 h 59"/>
              <a:gd name="T44" fmla="*/ 60 w 67"/>
              <a:gd name="T45" fmla="*/ 54 h 59"/>
              <a:gd name="T46" fmla="*/ 63 w 67"/>
              <a:gd name="T47" fmla="*/ 55 h 59"/>
              <a:gd name="T48" fmla="*/ 65 w 67"/>
              <a:gd name="T49" fmla="*/ 56 h 59"/>
              <a:gd name="T50" fmla="*/ 66 w 67"/>
              <a:gd name="T51" fmla="*/ 56 h 59"/>
              <a:gd name="T52" fmla="*/ 66 w 67"/>
              <a:gd name="T53" fmla="*/ 57 h 59"/>
              <a:gd name="T54" fmla="*/ 67 w 67"/>
              <a:gd name="T55" fmla="*/ 58 h 59"/>
              <a:gd name="T56" fmla="*/ 66 w 67"/>
              <a:gd name="T57" fmla="*/ 58 h 59"/>
              <a:gd name="T58" fmla="*/ 60 w 67"/>
              <a:gd name="T59" fmla="*/ 59 h 59"/>
              <a:gd name="T60" fmla="*/ 54 w 67"/>
              <a:gd name="T61" fmla="*/ 59 h 59"/>
              <a:gd name="T62" fmla="*/ 47 w 67"/>
              <a:gd name="T63" fmla="*/ 58 h 59"/>
              <a:gd name="T64" fmla="*/ 41 w 67"/>
              <a:gd name="T65" fmla="*/ 55 h 59"/>
              <a:gd name="T66" fmla="*/ 36 w 67"/>
              <a:gd name="T67" fmla="*/ 52 h 59"/>
              <a:gd name="T68" fmla="*/ 30 w 67"/>
              <a:gd name="T69" fmla="*/ 48 h 59"/>
              <a:gd name="T70" fmla="*/ 25 w 67"/>
              <a:gd name="T71" fmla="*/ 44 h 59"/>
              <a:gd name="T72" fmla="*/ 20 w 67"/>
              <a:gd name="T73" fmla="*/ 40 h 59"/>
              <a:gd name="T74" fmla="*/ 16 w 67"/>
              <a:gd name="T75" fmla="*/ 36 h 59"/>
              <a:gd name="T76" fmla="*/ 12 w 67"/>
              <a:gd name="T77" fmla="*/ 32 h 59"/>
              <a:gd name="T78" fmla="*/ 9 w 67"/>
              <a:gd name="T79" fmla="*/ 27 h 59"/>
              <a:gd name="T80" fmla="*/ 6 w 67"/>
              <a:gd name="T81" fmla="*/ 22 h 59"/>
              <a:gd name="T82" fmla="*/ 4 w 67"/>
              <a:gd name="T83" fmla="*/ 17 h 59"/>
              <a:gd name="T84" fmla="*/ 2 w 67"/>
              <a:gd name="T85" fmla="*/ 12 h 59"/>
              <a:gd name="T86" fmla="*/ 1 w 67"/>
              <a:gd name="T87" fmla="*/ 6 h 59"/>
              <a:gd name="T88" fmla="*/ 0 w 67"/>
              <a:gd name="T89" fmla="*/ 0 h 59"/>
              <a:gd name="T90" fmla="*/ 0 w 67"/>
              <a:gd name="T91" fmla="*/ 0 h 59"/>
              <a:gd name="T92" fmla="*/ 0 w 67"/>
              <a:gd name="T93" fmla="*/ 0 h 59"/>
              <a:gd name="T94" fmla="*/ 0 w 67"/>
              <a:gd name="T95" fmla="*/ 0 h 59"/>
              <a:gd name="T96" fmla="*/ 0 w 67"/>
              <a:gd name="T97" fmla="*/ 1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7" h="59">
                <a:moveTo>
                  <a:pt x="0" y="1"/>
                </a:moveTo>
                <a:lnTo>
                  <a:pt x="2" y="7"/>
                </a:lnTo>
                <a:lnTo>
                  <a:pt x="3" y="13"/>
                </a:lnTo>
                <a:lnTo>
                  <a:pt x="6" y="18"/>
                </a:lnTo>
                <a:lnTo>
                  <a:pt x="9" y="23"/>
                </a:lnTo>
                <a:lnTo>
                  <a:pt x="12" y="28"/>
                </a:lnTo>
                <a:lnTo>
                  <a:pt x="15" y="32"/>
                </a:lnTo>
                <a:lnTo>
                  <a:pt x="19" y="36"/>
                </a:lnTo>
                <a:lnTo>
                  <a:pt x="24" y="40"/>
                </a:lnTo>
                <a:lnTo>
                  <a:pt x="27" y="41"/>
                </a:lnTo>
                <a:lnTo>
                  <a:pt x="29" y="43"/>
                </a:lnTo>
                <a:lnTo>
                  <a:pt x="32" y="44"/>
                </a:lnTo>
                <a:lnTo>
                  <a:pt x="34" y="46"/>
                </a:lnTo>
                <a:lnTo>
                  <a:pt x="36" y="47"/>
                </a:lnTo>
                <a:lnTo>
                  <a:pt x="39" y="48"/>
                </a:lnTo>
                <a:lnTo>
                  <a:pt x="42" y="49"/>
                </a:lnTo>
                <a:lnTo>
                  <a:pt x="44" y="50"/>
                </a:lnTo>
                <a:lnTo>
                  <a:pt x="47" y="51"/>
                </a:lnTo>
                <a:lnTo>
                  <a:pt x="50" y="52"/>
                </a:lnTo>
                <a:lnTo>
                  <a:pt x="52" y="52"/>
                </a:lnTo>
                <a:lnTo>
                  <a:pt x="55" y="53"/>
                </a:lnTo>
                <a:lnTo>
                  <a:pt x="57" y="54"/>
                </a:lnTo>
                <a:lnTo>
                  <a:pt x="60" y="54"/>
                </a:lnTo>
                <a:lnTo>
                  <a:pt x="63" y="55"/>
                </a:lnTo>
                <a:lnTo>
                  <a:pt x="65" y="56"/>
                </a:lnTo>
                <a:lnTo>
                  <a:pt x="66" y="56"/>
                </a:lnTo>
                <a:lnTo>
                  <a:pt x="66" y="57"/>
                </a:lnTo>
                <a:lnTo>
                  <a:pt x="67" y="58"/>
                </a:lnTo>
                <a:lnTo>
                  <a:pt x="66" y="58"/>
                </a:lnTo>
                <a:lnTo>
                  <a:pt x="60" y="59"/>
                </a:lnTo>
                <a:lnTo>
                  <a:pt x="54" y="59"/>
                </a:lnTo>
                <a:lnTo>
                  <a:pt x="47" y="58"/>
                </a:lnTo>
                <a:lnTo>
                  <a:pt x="41" y="55"/>
                </a:lnTo>
                <a:lnTo>
                  <a:pt x="36" y="52"/>
                </a:lnTo>
                <a:lnTo>
                  <a:pt x="30" y="48"/>
                </a:lnTo>
                <a:lnTo>
                  <a:pt x="25" y="44"/>
                </a:lnTo>
                <a:lnTo>
                  <a:pt x="20" y="40"/>
                </a:lnTo>
                <a:lnTo>
                  <a:pt x="16" y="36"/>
                </a:lnTo>
                <a:lnTo>
                  <a:pt x="12" y="32"/>
                </a:lnTo>
                <a:lnTo>
                  <a:pt x="9" y="27"/>
                </a:lnTo>
                <a:lnTo>
                  <a:pt x="6" y="22"/>
                </a:lnTo>
                <a:lnTo>
                  <a:pt x="4" y="17"/>
                </a:lnTo>
                <a:lnTo>
                  <a:pt x="2" y="12"/>
                </a:lnTo>
                <a:lnTo>
                  <a:pt x="1" y="6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1" name="Freeform 200"/>
          <p:cNvSpPr>
            <a:spLocks/>
          </p:cNvSpPr>
          <p:nvPr/>
        </p:nvSpPr>
        <p:spPr bwMode="auto">
          <a:xfrm>
            <a:off x="3356098" y="4863591"/>
            <a:ext cx="41275" cy="6350"/>
          </a:xfrm>
          <a:custGeom>
            <a:avLst/>
            <a:gdLst>
              <a:gd name="T0" fmla="*/ 26 w 26"/>
              <a:gd name="T1" fmla="*/ 0 h 4"/>
              <a:gd name="T2" fmla="*/ 25 w 26"/>
              <a:gd name="T3" fmla="*/ 1 h 4"/>
              <a:gd name="T4" fmla="*/ 24 w 26"/>
              <a:gd name="T5" fmla="*/ 2 h 4"/>
              <a:gd name="T6" fmla="*/ 23 w 26"/>
              <a:gd name="T7" fmla="*/ 3 h 4"/>
              <a:gd name="T8" fmla="*/ 21 w 26"/>
              <a:gd name="T9" fmla="*/ 4 h 4"/>
              <a:gd name="T10" fmla="*/ 20 w 26"/>
              <a:gd name="T11" fmla="*/ 4 h 4"/>
              <a:gd name="T12" fmla="*/ 18 w 26"/>
              <a:gd name="T13" fmla="*/ 3 h 4"/>
              <a:gd name="T14" fmla="*/ 16 w 26"/>
              <a:gd name="T15" fmla="*/ 3 h 4"/>
              <a:gd name="T16" fmla="*/ 15 w 26"/>
              <a:gd name="T17" fmla="*/ 3 h 4"/>
              <a:gd name="T18" fmla="*/ 13 w 26"/>
              <a:gd name="T19" fmla="*/ 3 h 4"/>
              <a:gd name="T20" fmla="*/ 12 w 26"/>
              <a:gd name="T21" fmla="*/ 4 h 4"/>
              <a:gd name="T22" fmla="*/ 10 w 26"/>
              <a:gd name="T23" fmla="*/ 4 h 4"/>
              <a:gd name="T24" fmla="*/ 9 w 26"/>
              <a:gd name="T25" fmla="*/ 4 h 4"/>
              <a:gd name="T26" fmla="*/ 6 w 26"/>
              <a:gd name="T27" fmla="*/ 4 h 4"/>
              <a:gd name="T28" fmla="*/ 4 w 26"/>
              <a:gd name="T29" fmla="*/ 3 h 4"/>
              <a:gd name="T30" fmla="*/ 3 w 26"/>
              <a:gd name="T31" fmla="*/ 3 h 4"/>
              <a:gd name="T32" fmla="*/ 0 w 26"/>
              <a:gd name="T33" fmla="*/ 3 h 4"/>
              <a:gd name="T34" fmla="*/ 0 w 26"/>
              <a:gd name="T35" fmla="*/ 3 h 4"/>
              <a:gd name="T36" fmla="*/ 0 w 26"/>
              <a:gd name="T37" fmla="*/ 2 h 4"/>
              <a:gd name="T38" fmla="*/ 0 w 26"/>
              <a:gd name="T39" fmla="*/ 2 h 4"/>
              <a:gd name="T40" fmla="*/ 0 w 26"/>
              <a:gd name="T41" fmla="*/ 2 h 4"/>
              <a:gd name="T42" fmla="*/ 2 w 26"/>
              <a:gd name="T43" fmla="*/ 2 h 4"/>
              <a:gd name="T44" fmla="*/ 3 w 26"/>
              <a:gd name="T45" fmla="*/ 3 h 4"/>
              <a:gd name="T46" fmla="*/ 5 w 26"/>
              <a:gd name="T47" fmla="*/ 3 h 4"/>
              <a:gd name="T48" fmla="*/ 7 w 26"/>
              <a:gd name="T49" fmla="*/ 3 h 4"/>
              <a:gd name="T50" fmla="*/ 9 w 26"/>
              <a:gd name="T51" fmla="*/ 3 h 4"/>
              <a:gd name="T52" fmla="*/ 11 w 26"/>
              <a:gd name="T53" fmla="*/ 2 h 4"/>
              <a:gd name="T54" fmla="*/ 13 w 26"/>
              <a:gd name="T55" fmla="*/ 1 h 4"/>
              <a:gd name="T56" fmla="*/ 15 w 26"/>
              <a:gd name="T57" fmla="*/ 0 h 4"/>
              <a:gd name="T58" fmla="*/ 16 w 26"/>
              <a:gd name="T59" fmla="*/ 0 h 4"/>
              <a:gd name="T60" fmla="*/ 17 w 26"/>
              <a:gd name="T61" fmla="*/ 0 h 4"/>
              <a:gd name="T62" fmla="*/ 18 w 26"/>
              <a:gd name="T63" fmla="*/ 0 h 4"/>
              <a:gd name="T64" fmla="*/ 19 w 26"/>
              <a:gd name="T65" fmla="*/ 1 h 4"/>
              <a:gd name="T66" fmla="*/ 20 w 26"/>
              <a:gd name="T67" fmla="*/ 1 h 4"/>
              <a:gd name="T68" fmla="*/ 22 w 26"/>
              <a:gd name="T69" fmla="*/ 1 h 4"/>
              <a:gd name="T70" fmla="*/ 24 w 26"/>
              <a:gd name="T71" fmla="*/ 1 h 4"/>
              <a:gd name="T72" fmla="*/ 26 w 26"/>
              <a:gd name="T73" fmla="*/ 0 h 4"/>
              <a:gd name="T74" fmla="*/ 26 w 26"/>
              <a:gd name="T75" fmla="*/ 0 h 4"/>
              <a:gd name="T76" fmla="*/ 26 w 26"/>
              <a:gd name="T77" fmla="*/ 0 h 4"/>
              <a:gd name="T78" fmla="*/ 26 w 26"/>
              <a:gd name="T79" fmla="*/ 0 h 4"/>
              <a:gd name="T80" fmla="*/ 26 w 26"/>
              <a:gd name="T81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6" h="4">
                <a:moveTo>
                  <a:pt x="26" y="0"/>
                </a:moveTo>
                <a:lnTo>
                  <a:pt x="25" y="1"/>
                </a:lnTo>
                <a:lnTo>
                  <a:pt x="24" y="2"/>
                </a:lnTo>
                <a:lnTo>
                  <a:pt x="23" y="3"/>
                </a:lnTo>
                <a:lnTo>
                  <a:pt x="21" y="4"/>
                </a:lnTo>
                <a:lnTo>
                  <a:pt x="20" y="4"/>
                </a:lnTo>
                <a:lnTo>
                  <a:pt x="18" y="3"/>
                </a:lnTo>
                <a:lnTo>
                  <a:pt x="16" y="3"/>
                </a:lnTo>
                <a:lnTo>
                  <a:pt x="15" y="3"/>
                </a:lnTo>
                <a:lnTo>
                  <a:pt x="13" y="3"/>
                </a:lnTo>
                <a:lnTo>
                  <a:pt x="12" y="4"/>
                </a:lnTo>
                <a:lnTo>
                  <a:pt x="10" y="4"/>
                </a:lnTo>
                <a:lnTo>
                  <a:pt x="9" y="4"/>
                </a:lnTo>
                <a:lnTo>
                  <a:pt x="6" y="4"/>
                </a:lnTo>
                <a:lnTo>
                  <a:pt x="4" y="3"/>
                </a:lnTo>
                <a:lnTo>
                  <a:pt x="3" y="3"/>
                </a:lnTo>
                <a:lnTo>
                  <a:pt x="0" y="3"/>
                </a:lnTo>
                <a:lnTo>
                  <a:pt x="0" y="3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3" y="3"/>
                </a:lnTo>
                <a:lnTo>
                  <a:pt x="5" y="3"/>
                </a:lnTo>
                <a:lnTo>
                  <a:pt x="7" y="3"/>
                </a:lnTo>
                <a:lnTo>
                  <a:pt x="9" y="3"/>
                </a:lnTo>
                <a:lnTo>
                  <a:pt x="11" y="2"/>
                </a:lnTo>
                <a:lnTo>
                  <a:pt x="13" y="1"/>
                </a:lnTo>
                <a:lnTo>
                  <a:pt x="15" y="0"/>
                </a:lnTo>
                <a:lnTo>
                  <a:pt x="16" y="0"/>
                </a:lnTo>
                <a:lnTo>
                  <a:pt x="17" y="0"/>
                </a:lnTo>
                <a:lnTo>
                  <a:pt x="18" y="0"/>
                </a:lnTo>
                <a:lnTo>
                  <a:pt x="19" y="1"/>
                </a:lnTo>
                <a:lnTo>
                  <a:pt x="20" y="1"/>
                </a:lnTo>
                <a:lnTo>
                  <a:pt x="22" y="1"/>
                </a:lnTo>
                <a:lnTo>
                  <a:pt x="24" y="1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lnTo>
                  <a:pt x="26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2" name="Freeform 201"/>
          <p:cNvSpPr>
            <a:spLocks/>
          </p:cNvSpPr>
          <p:nvPr/>
        </p:nvSpPr>
        <p:spPr bwMode="auto">
          <a:xfrm>
            <a:off x="3370386" y="4877878"/>
            <a:ext cx="19050" cy="9525"/>
          </a:xfrm>
          <a:custGeom>
            <a:avLst/>
            <a:gdLst>
              <a:gd name="T0" fmla="*/ 12 w 12"/>
              <a:gd name="T1" fmla="*/ 0 h 6"/>
              <a:gd name="T2" fmla="*/ 12 w 12"/>
              <a:gd name="T3" fmla="*/ 0 h 6"/>
              <a:gd name="T4" fmla="*/ 11 w 12"/>
              <a:gd name="T5" fmla="*/ 1 h 6"/>
              <a:gd name="T6" fmla="*/ 11 w 12"/>
              <a:gd name="T7" fmla="*/ 2 h 6"/>
              <a:gd name="T8" fmla="*/ 10 w 12"/>
              <a:gd name="T9" fmla="*/ 3 h 6"/>
              <a:gd name="T10" fmla="*/ 10 w 12"/>
              <a:gd name="T11" fmla="*/ 3 h 6"/>
              <a:gd name="T12" fmla="*/ 9 w 12"/>
              <a:gd name="T13" fmla="*/ 4 h 6"/>
              <a:gd name="T14" fmla="*/ 8 w 12"/>
              <a:gd name="T15" fmla="*/ 4 h 6"/>
              <a:gd name="T16" fmla="*/ 7 w 12"/>
              <a:gd name="T17" fmla="*/ 5 h 6"/>
              <a:gd name="T18" fmla="*/ 6 w 12"/>
              <a:gd name="T19" fmla="*/ 6 h 6"/>
              <a:gd name="T20" fmla="*/ 4 w 12"/>
              <a:gd name="T21" fmla="*/ 6 h 6"/>
              <a:gd name="T22" fmla="*/ 2 w 12"/>
              <a:gd name="T23" fmla="*/ 5 h 6"/>
              <a:gd name="T24" fmla="*/ 1 w 12"/>
              <a:gd name="T25" fmla="*/ 4 h 6"/>
              <a:gd name="T26" fmla="*/ 0 w 12"/>
              <a:gd name="T27" fmla="*/ 3 h 6"/>
              <a:gd name="T28" fmla="*/ 0 w 12"/>
              <a:gd name="T29" fmla="*/ 3 h 6"/>
              <a:gd name="T30" fmla="*/ 0 w 12"/>
              <a:gd name="T31" fmla="*/ 3 h 6"/>
              <a:gd name="T32" fmla="*/ 1 w 12"/>
              <a:gd name="T33" fmla="*/ 2 h 6"/>
              <a:gd name="T34" fmla="*/ 2 w 12"/>
              <a:gd name="T35" fmla="*/ 2 h 6"/>
              <a:gd name="T36" fmla="*/ 4 w 12"/>
              <a:gd name="T37" fmla="*/ 3 h 6"/>
              <a:gd name="T38" fmla="*/ 5 w 12"/>
              <a:gd name="T39" fmla="*/ 3 h 6"/>
              <a:gd name="T40" fmla="*/ 7 w 12"/>
              <a:gd name="T41" fmla="*/ 3 h 6"/>
              <a:gd name="T42" fmla="*/ 7 w 12"/>
              <a:gd name="T43" fmla="*/ 3 h 6"/>
              <a:gd name="T44" fmla="*/ 8 w 12"/>
              <a:gd name="T45" fmla="*/ 2 h 6"/>
              <a:gd name="T46" fmla="*/ 9 w 12"/>
              <a:gd name="T47" fmla="*/ 2 h 6"/>
              <a:gd name="T48" fmla="*/ 10 w 12"/>
              <a:gd name="T49" fmla="*/ 2 h 6"/>
              <a:gd name="T50" fmla="*/ 11 w 12"/>
              <a:gd name="T51" fmla="*/ 1 h 6"/>
              <a:gd name="T52" fmla="*/ 11 w 12"/>
              <a:gd name="T53" fmla="*/ 1 h 6"/>
              <a:gd name="T54" fmla="*/ 11 w 12"/>
              <a:gd name="T55" fmla="*/ 0 h 6"/>
              <a:gd name="T56" fmla="*/ 12 w 12"/>
              <a:gd name="T57" fmla="*/ 0 h 6"/>
              <a:gd name="T58" fmla="*/ 12 w 12"/>
              <a:gd name="T59" fmla="*/ 0 h 6"/>
              <a:gd name="T60" fmla="*/ 12 w 12"/>
              <a:gd name="T61" fmla="*/ 0 h 6"/>
              <a:gd name="T62" fmla="*/ 12 w 12"/>
              <a:gd name="T63" fmla="*/ 0 h 6"/>
              <a:gd name="T64" fmla="*/ 12 w 12"/>
              <a:gd name="T6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" h="6">
                <a:moveTo>
                  <a:pt x="12" y="0"/>
                </a:moveTo>
                <a:lnTo>
                  <a:pt x="12" y="0"/>
                </a:lnTo>
                <a:lnTo>
                  <a:pt x="11" y="1"/>
                </a:lnTo>
                <a:lnTo>
                  <a:pt x="11" y="2"/>
                </a:lnTo>
                <a:lnTo>
                  <a:pt x="10" y="3"/>
                </a:lnTo>
                <a:lnTo>
                  <a:pt x="10" y="3"/>
                </a:lnTo>
                <a:lnTo>
                  <a:pt x="9" y="4"/>
                </a:lnTo>
                <a:lnTo>
                  <a:pt x="8" y="4"/>
                </a:lnTo>
                <a:lnTo>
                  <a:pt x="7" y="5"/>
                </a:lnTo>
                <a:lnTo>
                  <a:pt x="6" y="6"/>
                </a:lnTo>
                <a:lnTo>
                  <a:pt x="4" y="6"/>
                </a:lnTo>
                <a:lnTo>
                  <a:pt x="2" y="5"/>
                </a:lnTo>
                <a:lnTo>
                  <a:pt x="1" y="4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1" y="2"/>
                </a:lnTo>
                <a:lnTo>
                  <a:pt x="2" y="2"/>
                </a:lnTo>
                <a:lnTo>
                  <a:pt x="4" y="3"/>
                </a:lnTo>
                <a:lnTo>
                  <a:pt x="5" y="3"/>
                </a:lnTo>
                <a:lnTo>
                  <a:pt x="7" y="3"/>
                </a:lnTo>
                <a:lnTo>
                  <a:pt x="7" y="3"/>
                </a:lnTo>
                <a:lnTo>
                  <a:pt x="8" y="2"/>
                </a:lnTo>
                <a:lnTo>
                  <a:pt x="9" y="2"/>
                </a:lnTo>
                <a:lnTo>
                  <a:pt x="10" y="2"/>
                </a:lnTo>
                <a:lnTo>
                  <a:pt x="11" y="1"/>
                </a:lnTo>
                <a:lnTo>
                  <a:pt x="11" y="1"/>
                </a:lnTo>
                <a:lnTo>
                  <a:pt x="11" y="0"/>
                </a:lnTo>
                <a:lnTo>
                  <a:pt x="12" y="0"/>
                </a:lnTo>
                <a:lnTo>
                  <a:pt x="12" y="0"/>
                </a:lnTo>
                <a:lnTo>
                  <a:pt x="12" y="0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3" name="Freeform 202"/>
          <p:cNvSpPr>
            <a:spLocks/>
          </p:cNvSpPr>
          <p:nvPr/>
        </p:nvSpPr>
        <p:spPr bwMode="auto">
          <a:xfrm>
            <a:off x="3241798" y="4749291"/>
            <a:ext cx="33338" cy="73025"/>
          </a:xfrm>
          <a:custGeom>
            <a:avLst/>
            <a:gdLst>
              <a:gd name="T0" fmla="*/ 20 w 21"/>
              <a:gd name="T1" fmla="*/ 24 h 46"/>
              <a:gd name="T2" fmla="*/ 20 w 21"/>
              <a:gd name="T3" fmla="*/ 20 h 46"/>
              <a:gd name="T4" fmla="*/ 19 w 21"/>
              <a:gd name="T5" fmla="*/ 15 h 46"/>
              <a:gd name="T6" fmla="*/ 18 w 21"/>
              <a:gd name="T7" fmla="*/ 11 h 46"/>
              <a:gd name="T8" fmla="*/ 16 w 21"/>
              <a:gd name="T9" fmla="*/ 7 h 46"/>
              <a:gd name="T10" fmla="*/ 15 w 21"/>
              <a:gd name="T11" fmla="*/ 5 h 46"/>
              <a:gd name="T12" fmla="*/ 14 w 21"/>
              <a:gd name="T13" fmla="*/ 4 h 46"/>
              <a:gd name="T14" fmla="*/ 12 w 21"/>
              <a:gd name="T15" fmla="*/ 3 h 46"/>
              <a:gd name="T16" fmla="*/ 10 w 21"/>
              <a:gd name="T17" fmla="*/ 3 h 46"/>
              <a:gd name="T18" fmla="*/ 9 w 21"/>
              <a:gd name="T19" fmla="*/ 3 h 46"/>
              <a:gd name="T20" fmla="*/ 7 w 21"/>
              <a:gd name="T21" fmla="*/ 4 h 46"/>
              <a:gd name="T22" fmla="*/ 6 w 21"/>
              <a:gd name="T23" fmla="*/ 5 h 46"/>
              <a:gd name="T24" fmla="*/ 4 w 21"/>
              <a:gd name="T25" fmla="*/ 6 h 46"/>
              <a:gd name="T26" fmla="*/ 3 w 21"/>
              <a:gd name="T27" fmla="*/ 9 h 46"/>
              <a:gd name="T28" fmla="*/ 3 w 21"/>
              <a:gd name="T29" fmla="*/ 12 h 46"/>
              <a:gd name="T30" fmla="*/ 3 w 21"/>
              <a:gd name="T31" fmla="*/ 15 h 46"/>
              <a:gd name="T32" fmla="*/ 3 w 21"/>
              <a:gd name="T33" fmla="*/ 17 h 46"/>
              <a:gd name="T34" fmla="*/ 3 w 21"/>
              <a:gd name="T35" fmla="*/ 22 h 46"/>
              <a:gd name="T36" fmla="*/ 5 w 21"/>
              <a:gd name="T37" fmla="*/ 26 h 46"/>
              <a:gd name="T38" fmla="*/ 6 w 21"/>
              <a:gd name="T39" fmla="*/ 29 h 46"/>
              <a:gd name="T40" fmla="*/ 9 w 21"/>
              <a:gd name="T41" fmla="*/ 33 h 46"/>
              <a:gd name="T42" fmla="*/ 11 w 21"/>
              <a:gd name="T43" fmla="*/ 36 h 46"/>
              <a:gd name="T44" fmla="*/ 14 w 21"/>
              <a:gd name="T45" fmla="*/ 40 h 46"/>
              <a:gd name="T46" fmla="*/ 17 w 21"/>
              <a:gd name="T47" fmla="*/ 43 h 46"/>
              <a:gd name="T48" fmla="*/ 20 w 21"/>
              <a:gd name="T49" fmla="*/ 45 h 46"/>
              <a:gd name="T50" fmla="*/ 21 w 21"/>
              <a:gd name="T51" fmla="*/ 45 h 46"/>
              <a:gd name="T52" fmla="*/ 21 w 21"/>
              <a:gd name="T53" fmla="*/ 46 h 46"/>
              <a:gd name="T54" fmla="*/ 21 w 21"/>
              <a:gd name="T55" fmla="*/ 46 h 46"/>
              <a:gd name="T56" fmla="*/ 20 w 21"/>
              <a:gd name="T57" fmla="*/ 46 h 46"/>
              <a:gd name="T58" fmla="*/ 16 w 21"/>
              <a:gd name="T59" fmla="*/ 42 h 46"/>
              <a:gd name="T60" fmla="*/ 11 w 21"/>
              <a:gd name="T61" fmla="*/ 38 h 46"/>
              <a:gd name="T62" fmla="*/ 7 w 21"/>
              <a:gd name="T63" fmla="*/ 34 h 46"/>
              <a:gd name="T64" fmla="*/ 4 w 21"/>
              <a:gd name="T65" fmla="*/ 29 h 46"/>
              <a:gd name="T66" fmla="*/ 1 w 21"/>
              <a:gd name="T67" fmla="*/ 23 h 46"/>
              <a:gd name="T68" fmla="*/ 0 w 21"/>
              <a:gd name="T69" fmla="*/ 18 h 46"/>
              <a:gd name="T70" fmla="*/ 0 w 21"/>
              <a:gd name="T71" fmla="*/ 12 h 46"/>
              <a:gd name="T72" fmla="*/ 1 w 21"/>
              <a:gd name="T73" fmla="*/ 6 h 46"/>
              <a:gd name="T74" fmla="*/ 3 w 21"/>
              <a:gd name="T75" fmla="*/ 4 h 46"/>
              <a:gd name="T76" fmla="*/ 4 w 21"/>
              <a:gd name="T77" fmla="*/ 2 h 46"/>
              <a:gd name="T78" fmla="*/ 6 w 21"/>
              <a:gd name="T79" fmla="*/ 1 h 46"/>
              <a:gd name="T80" fmla="*/ 7 w 21"/>
              <a:gd name="T81" fmla="*/ 0 h 46"/>
              <a:gd name="T82" fmla="*/ 9 w 21"/>
              <a:gd name="T83" fmla="*/ 0 h 46"/>
              <a:gd name="T84" fmla="*/ 11 w 21"/>
              <a:gd name="T85" fmla="*/ 1 h 46"/>
              <a:gd name="T86" fmla="*/ 13 w 21"/>
              <a:gd name="T87" fmla="*/ 2 h 46"/>
              <a:gd name="T88" fmla="*/ 15 w 21"/>
              <a:gd name="T89" fmla="*/ 4 h 46"/>
              <a:gd name="T90" fmla="*/ 18 w 21"/>
              <a:gd name="T91" fmla="*/ 8 h 46"/>
              <a:gd name="T92" fmla="*/ 20 w 21"/>
              <a:gd name="T93" fmla="*/ 13 h 46"/>
              <a:gd name="T94" fmla="*/ 20 w 21"/>
              <a:gd name="T95" fmla="*/ 19 h 46"/>
              <a:gd name="T96" fmla="*/ 20 w 21"/>
              <a:gd name="T97" fmla="*/ 24 h 46"/>
              <a:gd name="T98" fmla="*/ 20 w 21"/>
              <a:gd name="T99" fmla="*/ 24 h 46"/>
              <a:gd name="T100" fmla="*/ 20 w 21"/>
              <a:gd name="T101" fmla="*/ 24 h 46"/>
              <a:gd name="T102" fmla="*/ 20 w 21"/>
              <a:gd name="T103" fmla="*/ 24 h 46"/>
              <a:gd name="T104" fmla="*/ 20 w 21"/>
              <a:gd name="T105" fmla="*/ 24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1" h="46">
                <a:moveTo>
                  <a:pt x="20" y="24"/>
                </a:moveTo>
                <a:lnTo>
                  <a:pt x="20" y="20"/>
                </a:lnTo>
                <a:lnTo>
                  <a:pt x="19" y="15"/>
                </a:lnTo>
                <a:lnTo>
                  <a:pt x="18" y="11"/>
                </a:lnTo>
                <a:lnTo>
                  <a:pt x="16" y="7"/>
                </a:lnTo>
                <a:lnTo>
                  <a:pt x="15" y="5"/>
                </a:lnTo>
                <a:lnTo>
                  <a:pt x="14" y="4"/>
                </a:lnTo>
                <a:lnTo>
                  <a:pt x="12" y="3"/>
                </a:lnTo>
                <a:lnTo>
                  <a:pt x="10" y="3"/>
                </a:lnTo>
                <a:lnTo>
                  <a:pt x="9" y="3"/>
                </a:lnTo>
                <a:lnTo>
                  <a:pt x="7" y="4"/>
                </a:lnTo>
                <a:lnTo>
                  <a:pt x="6" y="5"/>
                </a:lnTo>
                <a:lnTo>
                  <a:pt x="4" y="6"/>
                </a:lnTo>
                <a:lnTo>
                  <a:pt x="3" y="9"/>
                </a:lnTo>
                <a:lnTo>
                  <a:pt x="3" y="12"/>
                </a:lnTo>
                <a:lnTo>
                  <a:pt x="3" y="15"/>
                </a:lnTo>
                <a:lnTo>
                  <a:pt x="3" y="17"/>
                </a:lnTo>
                <a:lnTo>
                  <a:pt x="3" y="22"/>
                </a:lnTo>
                <a:lnTo>
                  <a:pt x="5" y="26"/>
                </a:lnTo>
                <a:lnTo>
                  <a:pt x="6" y="29"/>
                </a:lnTo>
                <a:lnTo>
                  <a:pt x="9" y="33"/>
                </a:lnTo>
                <a:lnTo>
                  <a:pt x="11" y="36"/>
                </a:lnTo>
                <a:lnTo>
                  <a:pt x="14" y="40"/>
                </a:lnTo>
                <a:lnTo>
                  <a:pt x="17" y="43"/>
                </a:lnTo>
                <a:lnTo>
                  <a:pt x="20" y="45"/>
                </a:lnTo>
                <a:lnTo>
                  <a:pt x="21" y="45"/>
                </a:lnTo>
                <a:lnTo>
                  <a:pt x="21" y="46"/>
                </a:lnTo>
                <a:lnTo>
                  <a:pt x="21" y="46"/>
                </a:lnTo>
                <a:lnTo>
                  <a:pt x="20" y="46"/>
                </a:lnTo>
                <a:lnTo>
                  <a:pt x="16" y="42"/>
                </a:lnTo>
                <a:lnTo>
                  <a:pt x="11" y="38"/>
                </a:lnTo>
                <a:lnTo>
                  <a:pt x="7" y="34"/>
                </a:lnTo>
                <a:lnTo>
                  <a:pt x="4" y="29"/>
                </a:lnTo>
                <a:lnTo>
                  <a:pt x="1" y="23"/>
                </a:lnTo>
                <a:lnTo>
                  <a:pt x="0" y="18"/>
                </a:lnTo>
                <a:lnTo>
                  <a:pt x="0" y="12"/>
                </a:lnTo>
                <a:lnTo>
                  <a:pt x="1" y="6"/>
                </a:lnTo>
                <a:lnTo>
                  <a:pt x="3" y="4"/>
                </a:lnTo>
                <a:lnTo>
                  <a:pt x="4" y="2"/>
                </a:lnTo>
                <a:lnTo>
                  <a:pt x="6" y="1"/>
                </a:lnTo>
                <a:lnTo>
                  <a:pt x="7" y="0"/>
                </a:lnTo>
                <a:lnTo>
                  <a:pt x="9" y="0"/>
                </a:lnTo>
                <a:lnTo>
                  <a:pt x="11" y="1"/>
                </a:lnTo>
                <a:lnTo>
                  <a:pt x="13" y="2"/>
                </a:lnTo>
                <a:lnTo>
                  <a:pt x="15" y="4"/>
                </a:lnTo>
                <a:lnTo>
                  <a:pt x="18" y="8"/>
                </a:lnTo>
                <a:lnTo>
                  <a:pt x="20" y="13"/>
                </a:lnTo>
                <a:lnTo>
                  <a:pt x="20" y="19"/>
                </a:lnTo>
                <a:lnTo>
                  <a:pt x="20" y="24"/>
                </a:lnTo>
                <a:lnTo>
                  <a:pt x="20" y="24"/>
                </a:lnTo>
                <a:lnTo>
                  <a:pt x="20" y="24"/>
                </a:lnTo>
                <a:lnTo>
                  <a:pt x="20" y="24"/>
                </a:lnTo>
                <a:lnTo>
                  <a:pt x="20" y="2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4" name="Freeform 203"/>
          <p:cNvSpPr>
            <a:spLocks/>
          </p:cNvSpPr>
          <p:nvPr/>
        </p:nvSpPr>
        <p:spPr bwMode="auto">
          <a:xfrm>
            <a:off x="3221161" y="4584191"/>
            <a:ext cx="228600" cy="177800"/>
          </a:xfrm>
          <a:custGeom>
            <a:avLst/>
            <a:gdLst>
              <a:gd name="T0" fmla="*/ 143 w 144"/>
              <a:gd name="T1" fmla="*/ 67 h 112"/>
              <a:gd name="T2" fmla="*/ 142 w 144"/>
              <a:gd name="T3" fmla="*/ 62 h 112"/>
              <a:gd name="T4" fmla="*/ 141 w 144"/>
              <a:gd name="T5" fmla="*/ 56 h 112"/>
              <a:gd name="T6" fmla="*/ 139 w 144"/>
              <a:gd name="T7" fmla="*/ 51 h 112"/>
              <a:gd name="T8" fmla="*/ 136 w 144"/>
              <a:gd name="T9" fmla="*/ 47 h 112"/>
              <a:gd name="T10" fmla="*/ 133 w 144"/>
              <a:gd name="T11" fmla="*/ 42 h 112"/>
              <a:gd name="T12" fmla="*/ 128 w 144"/>
              <a:gd name="T13" fmla="*/ 37 h 112"/>
              <a:gd name="T14" fmla="*/ 122 w 144"/>
              <a:gd name="T15" fmla="*/ 32 h 112"/>
              <a:gd name="T16" fmla="*/ 116 w 144"/>
              <a:gd name="T17" fmla="*/ 28 h 112"/>
              <a:gd name="T18" fmla="*/ 110 w 144"/>
              <a:gd name="T19" fmla="*/ 24 h 112"/>
              <a:gd name="T20" fmla="*/ 102 w 144"/>
              <a:gd name="T21" fmla="*/ 19 h 112"/>
              <a:gd name="T22" fmla="*/ 92 w 144"/>
              <a:gd name="T23" fmla="*/ 15 h 112"/>
              <a:gd name="T24" fmla="*/ 81 w 144"/>
              <a:gd name="T25" fmla="*/ 13 h 112"/>
              <a:gd name="T26" fmla="*/ 70 w 144"/>
              <a:gd name="T27" fmla="*/ 11 h 112"/>
              <a:gd name="T28" fmla="*/ 62 w 144"/>
              <a:gd name="T29" fmla="*/ 11 h 112"/>
              <a:gd name="T30" fmla="*/ 58 w 144"/>
              <a:gd name="T31" fmla="*/ 11 h 112"/>
              <a:gd name="T32" fmla="*/ 54 w 144"/>
              <a:gd name="T33" fmla="*/ 11 h 112"/>
              <a:gd name="T34" fmla="*/ 50 w 144"/>
              <a:gd name="T35" fmla="*/ 12 h 112"/>
              <a:gd name="T36" fmla="*/ 41 w 144"/>
              <a:gd name="T37" fmla="*/ 14 h 112"/>
              <a:gd name="T38" fmla="*/ 28 w 144"/>
              <a:gd name="T39" fmla="*/ 21 h 112"/>
              <a:gd name="T40" fmla="*/ 17 w 144"/>
              <a:gd name="T41" fmla="*/ 31 h 112"/>
              <a:gd name="T42" fmla="*/ 9 w 144"/>
              <a:gd name="T43" fmla="*/ 44 h 112"/>
              <a:gd name="T44" fmla="*/ 4 w 144"/>
              <a:gd name="T45" fmla="*/ 59 h 112"/>
              <a:gd name="T46" fmla="*/ 4 w 144"/>
              <a:gd name="T47" fmla="*/ 75 h 112"/>
              <a:gd name="T48" fmla="*/ 7 w 144"/>
              <a:gd name="T49" fmla="*/ 90 h 112"/>
              <a:gd name="T50" fmla="*/ 14 w 144"/>
              <a:gd name="T51" fmla="*/ 105 h 112"/>
              <a:gd name="T52" fmla="*/ 18 w 144"/>
              <a:gd name="T53" fmla="*/ 112 h 112"/>
              <a:gd name="T54" fmla="*/ 18 w 144"/>
              <a:gd name="T55" fmla="*/ 112 h 112"/>
              <a:gd name="T56" fmla="*/ 13 w 144"/>
              <a:gd name="T57" fmla="*/ 105 h 112"/>
              <a:gd name="T58" fmla="*/ 6 w 144"/>
              <a:gd name="T59" fmla="*/ 91 h 112"/>
              <a:gd name="T60" fmla="*/ 1 w 144"/>
              <a:gd name="T61" fmla="*/ 76 h 112"/>
              <a:gd name="T62" fmla="*/ 0 w 144"/>
              <a:gd name="T63" fmla="*/ 60 h 112"/>
              <a:gd name="T64" fmla="*/ 1 w 144"/>
              <a:gd name="T65" fmla="*/ 48 h 112"/>
              <a:gd name="T66" fmla="*/ 4 w 144"/>
              <a:gd name="T67" fmla="*/ 40 h 112"/>
              <a:gd name="T68" fmla="*/ 7 w 144"/>
              <a:gd name="T69" fmla="*/ 33 h 112"/>
              <a:gd name="T70" fmla="*/ 12 w 144"/>
              <a:gd name="T71" fmla="*/ 26 h 112"/>
              <a:gd name="T72" fmla="*/ 17 w 144"/>
              <a:gd name="T73" fmla="*/ 19 h 112"/>
              <a:gd name="T74" fmla="*/ 23 w 144"/>
              <a:gd name="T75" fmla="*/ 13 h 112"/>
              <a:gd name="T76" fmla="*/ 30 w 144"/>
              <a:gd name="T77" fmla="*/ 9 h 112"/>
              <a:gd name="T78" fmla="*/ 38 w 144"/>
              <a:gd name="T79" fmla="*/ 5 h 112"/>
              <a:gd name="T80" fmla="*/ 45 w 144"/>
              <a:gd name="T81" fmla="*/ 2 h 112"/>
              <a:gd name="T82" fmla="*/ 50 w 144"/>
              <a:gd name="T83" fmla="*/ 1 h 112"/>
              <a:gd name="T84" fmla="*/ 56 w 144"/>
              <a:gd name="T85" fmla="*/ 0 h 112"/>
              <a:gd name="T86" fmla="*/ 61 w 144"/>
              <a:gd name="T87" fmla="*/ 0 h 112"/>
              <a:gd name="T88" fmla="*/ 70 w 144"/>
              <a:gd name="T89" fmla="*/ 0 h 112"/>
              <a:gd name="T90" fmla="*/ 82 w 144"/>
              <a:gd name="T91" fmla="*/ 2 h 112"/>
              <a:gd name="T92" fmla="*/ 93 w 144"/>
              <a:gd name="T93" fmla="*/ 6 h 112"/>
              <a:gd name="T94" fmla="*/ 104 w 144"/>
              <a:gd name="T95" fmla="*/ 11 h 112"/>
              <a:gd name="T96" fmla="*/ 112 w 144"/>
              <a:gd name="T97" fmla="*/ 16 h 112"/>
              <a:gd name="T98" fmla="*/ 119 w 144"/>
              <a:gd name="T99" fmla="*/ 22 h 112"/>
              <a:gd name="T100" fmla="*/ 126 w 144"/>
              <a:gd name="T101" fmla="*/ 28 h 112"/>
              <a:gd name="T102" fmla="*/ 131 w 144"/>
              <a:gd name="T103" fmla="*/ 35 h 112"/>
              <a:gd name="T104" fmla="*/ 136 w 144"/>
              <a:gd name="T105" fmla="*/ 42 h 112"/>
              <a:gd name="T106" fmla="*/ 139 w 144"/>
              <a:gd name="T107" fmla="*/ 48 h 112"/>
              <a:gd name="T108" fmla="*/ 141 w 144"/>
              <a:gd name="T109" fmla="*/ 55 h 112"/>
              <a:gd name="T110" fmla="*/ 143 w 144"/>
              <a:gd name="T111" fmla="*/ 65 h 112"/>
              <a:gd name="T112" fmla="*/ 144 w 144"/>
              <a:gd name="T113" fmla="*/ 69 h 112"/>
              <a:gd name="T114" fmla="*/ 144 w 144"/>
              <a:gd name="T115" fmla="*/ 69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4" h="112">
                <a:moveTo>
                  <a:pt x="144" y="69"/>
                </a:moveTo>
                <a:lnTo>
                  <a:pt x="143" y="67"/>
                </a:lnTo>
                <a:lnTo>
                  <a:pt x="142" y="64"/>
                </a:lnTo>
                <a:lnTo>
                  <a:pt x="142" y="62"/>
                </a:lnTo>
                <a:lnTo>
                  <a:pt x="141" y="59"/>
                </a:lnTo>
                <a:lnTo>
                  <a:pt x="141" y="56"/>
                </a:lnTo>
                <a:lnTo>
                  <a:pt x="140" y="54"/>
                </a:lnTo>
                <a:lnTo>
                  <a:pt x="139" y="51"/>
                </a:lnTo>
                <a:lnTo>
                  <a:pt x="138" y="49"/>
                </a:lnTo>
                <a:lnTo>
                  <a:pt x="136" y="47"/>
                </a:lnTo>
                <a:lnTo>
                  <a:pt x="135" y="44"/>
                </a:lnTo>
                <a:lnTo>
                  <a:pt x="133" y="42"/>
                </a:lnTo>
                <a:lnTo>
                  <a:pt x="131" y="40"/>
                </a:lnTo>
                <a:lnTo>
                  <a:pt x="128" y="37"/>
                </a:lnTo>
                <a:lnTo>
                  <a:pt x="125" y="35"/>
                </a:lnTo>
                <a:lnTo>
                  <a:pt x="122" y="32"/>
                </a:lnTo>
                <a:lnTo>
                  <a:pt x="119" y="30"/>
                </a:lnTo>
                <a:lnTo>
                  <a:pt x="116" y="28"/>
                </a:lnTo>
                <a:lnTo>
                  <a:pt x="113" y="26"/>
                </a:lnTo>
                <a:lnTo>
                  <a:pt x="110" y="24"/>
                </a:lnTo>
                <a:lnTo>
                  <a:pt x="107" y="22"/>
                </a:lnTo>
                <a:lnTo>
                  <a:pt x="102" y="19"/>
                </a:lnTo>
                <a:lnTo>
                  <a:pt x="97" y="17"/>
                </a:lnTo>
                <a:lnTo>
                  <a:pt x="92" y="15"/>
                </a:lnTo>
                <a:lnTo>
                  <a:pt x="86" y="14"/>
                </a:lnTo>
                <a:lnTo>
                  <a:pt x="81" y="13"/>
                </a:lnTo>
                <a:lnTo>
                  <a:pt x="75" y="11"/>
                </a:lnTo>
                <a:lnTo>
                  <a:pt x="70" y="11"/>
                </a:lnTo>
                <a:lnTo>
                  <a:pt x="64" y="11"/>
                </a:lnTo>
                <a:lnTo>
                  <a:pt x="62" y="11"/>
                </a:lnTo>
                <a:lnTo>
                  <a:pt x="61" y="11"/>
                </a:lnTo>
                <a:lnTo>
                  <a:pt x="58" y="11"/>
                </a:lnTo>
                <a:lnTo>
                  <a:pt x="56" y="11"/>
                </a:lnTo>
                <a:lnTo>
                  <a:pt x="54" y="11"/>
                </a:lnTo>
                <a:lnTo>
                  <a:pt x="52" y="11"/>
                </a:lnTo>
                <a:lnTo>
                  <a:pt x="50" y="12"/>
                </a:lnTo>
                <a:lnTo>
                  <a:pt x="48" y="12"/>
                </a:lnTo>
                <a:lnTo>
                  <a:pt x="41" y="14"/>
                </a:lnTo>
                <a:lnTo>
                  <a:pt x="34" y="17"/>
                </a:lnTo>
                <a:lnTo>
                  <a:pt x="28" y="21"/>
                </a:lnTo>
                <a:lnTo>
                  <a:pt x="22" y="26"/>
                </a:lnTo>
                <a:lnTo>
                  <a:pt x="17" y="31"/>
                </a:lnTo>
                <a:lnTo>
                  <a:pt x="13" y="37"/>
                </a:lnTo>
                <a:lnTo>
                  <a:pt x="9" y="44"/>
                </a:lnTo>
                <a:lnTo>
                  <a:pt x="6" y="51"/>
                </a:lnTo>
                <a:lnTo>
                  <a:pt x="4" y="59"/>
                </a:lnTo>
                <a:lnTo>
                  <a:pt x="3" y="67"/>
                </a:lnTo>
                <a:lnTo>
                  <a:pt x="4" y="75"/>
                </a:lnTo>
                <a:lnTo>
                  <a:pt x="5" y="82"/>
                </a:lnTo>
                <a:lnTo>
                  <a:pt x="7" y="90"/>
                </a:lnTo>
                <a:lnTo>
                  <a:pt x="10" y="97"/>
                </a:lnTo>
                <a:lnTo>
                  <a:pt x="14" y="105"/>
                </a:lnTo>
                <a:lnTo>
                  <a:pt x="18" y="111"/>
                </a:lnTo>
                <a:lnTo>
                  <a:pt x="18" y="112"/>
                </a:lnTo>
                <a:lnTo>
                  <a:pt x="18" y="112"/>
                </a:lnTo>
                <a:lnTo>
                  <a:pt x="18" y="112"/>
                </a:lnTo>
                <a:lnTo>
                  <a:pt x="18" y="112"/>
                </a:lnTo>
                <a:lnTo>
                  <a:pt x="13" y="105"/>
                </a:lnTo>
                <a:lnTo>
                  <a:pt x="9" y="98"/>
                </a:lnTo>
                <a:lnTo>
                  <a:pt x="6" y="91"/>
                </a:lnTo>
                <a:lnTo>
                  <a:pt x="3" y="83"/>
                </a:lnTo>
                <a:lnTo>
                  <a:pt x="1" y="76"/>
                </a:lnTo>
                <a:lnTo>
                  <a:pt x="0" y="68"/>
                </a:lnTo>
                <a:lnTo>
                  <a:pt x="0" y="60"/>
                </a:lnTo>
                <a:lnTo>
                  <a:pt x="1" y="52"/>
                </a:lnTo>
                <a:lnTo>
                  <a:pt x="1" y="48"/>
                </a:lnTo>
                <a:lnTo>
                  <a:pt x="2" y="44"/>
                </a:lnTo>
                <a:lnTo>
                  <a:pt x="4" y="40"/>
                </a:lnTo>
                <a:lnTo>
                  <a:pt x="5" y="36"/>
                </a:lnTo>
                <a:lnTo>
                  <a:pt x="7" y="33"/>
                </a:lnTo>
                <a:lnTo>
                  <a:pt x="9" y="29"/>
                </a:lnTo>
                <a:lnTo>
                  <a:pt x="12" y="26"/>
                </a:lnTo>
                <a:lnTo>
                  <a:pt x="14" y="22"/>
                </a:lnTo>
                <a:lnTo>
                  <a:pt x="17" y="19"/>
                </a:lnTo>
                <a:lnTo>
                  <a:pt x="20" y="16"/>
                </a:lnTo>
                <a:lnTo>
                  <a:pt x="23" y="13"/>
                </a:lnTo>
                <a:lnTo>
                  <a:pt x="27" y="11"/>
                </a:lnTo>
                <a:lnTo>
                  <a:pt x="30" y="9"/>
                </a:lnTo>
                <a:lnTo>
                  <a:pt x="34" y="7"/>
                </a:lnTo>
                <a:lnTo>
                  <a:pt x="38" y="5"/>
                </a:lnTo>
                <a:lnTo>
                  <a:pt x="42" y="3"/>
                </a:lnTo>
                <a:lnTo>
                  <a:pt x="45" y="2"/>
                </a:lnTo>
                <a:lnTo>
                  <a:pt x="47" y="2"/>
                </a:lnTo>
                <a:lnTo>
                  <a:pt x="50" y="1"/>
                </a:lnTo>
                <a:lnTo>
                  <a:pt x="53" y="1"/>
                </a:lnTo>
                <a:lnTo>
                  <a:pt x="56" y="0"/>
                </a:lnTo>
                <a:lnTo>
                  <a:pt x="58" y="0"/>
                </a:lnTo>
                <a:lnTo>
                  <a:pt x="61" y="0"/>
                </a:lnTo>
                <a:lnTo>
                  <a:pt x="64" y="0"/>
                </a:lnTo>
                <a:lnTo>
                  <a:pt x="70" y="0"/>
                </a:lnTo>
                <a:lnTo>
                  <a:pt x="76" y="1"/>
                </a:lnTo>
                <a:lnTo>
                  <a:pt x="82" y="2"/>
                </a:lnTo>
                <a:lnTo>
                  <a:pt x="88" y="4"/>
                </a:lnTo>
                <a:lnTo>
                  <a:pt x="93" y="6"/>
                </a:lnTo>
                <a:lnTo>
                  <a:pt x="98" y="8"/>
                </a:lnTo>
                <a:lnTo>
                  <a:pt x="104" y="11"/>
                </a:lnTo>
                <a:lnTo>
                  <a:pt x="109" y="14"/>
                </a:lnTo>
                <a:lnTo>
                  <a:pt x="112" y="16"/>
                </a:lnTo>
                <a:lnTo>
                  <a:pt x="116" y="19"/>
                </a:lnTo>
                <a:lnTo>
                  <a:pt x="119" y="22"/>
                </a:lnTo>
                <a:lnTo>
                  <a:pt x="122" y="25"/>
                </a:lnTo>
                <a:lnTo>
                  <a:pt x="126" y="28"/>
                </a:lnTo>
                <a:lnTo>
                  <a:pt x="129" y="32"/>
                </a:lnTo>
                <a:lnTo>
                  <a:pt x="131" y="35"/>
                </a:lnTo>
                <a:lnTo>
                  <a:pt x="134" y="39"/>
                </a:lnTo>
                <a:lnTo>
                  <a:pt x="136" y="42"/>
                </a:lnTo>
                <a:lnTo>
                  <a:pt x="137" y="45"/>
                </a:lnTo>
                <a:lnTo>
                  <a:pt x="139" y="48"/>
                </a:lnTo>
                <a:lnTo>
                  <a:pt x="140" y="51"/>
                </a:lnTo>
                <a:lnTo>
                  <a:pt x="141" y="55"/>
                </a:lnTo>
                <a:lnTo>
                  <a:pt x="142" y="60"/>
                </a:lnTo>
                <a:lnTo>
                  <a:pt x="143" y="65"/>
                </a:lnTo>
                <a:lnTo>
                  <a:pt x="144" y="69"/>
                </a:lnTo>
                <a:lnTo>
                  <a:pt x="144" y="69"/>
                </a:lnTo>
                <a:lnTo>
                  <a:pt x="144" y="69"/>
                </a:lnTo>
                <a:lnTo>
                  <a:pt x="144" y="69"/>
                </a:lnTo>
                <a:lnTo>
                  <a:pt x="144" y="6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5" name="Freeform 204"/>
          <p:cNvSpPr>
            <a:spLocks/>
          </p:cNvSpPr>
          <p:nvPr/>
        </p:nvSpPr>
        <p:spPr bwMode="auto">
          <a:xfrm>
            <a:off x="3267198" y="4631816"/>
            <a:ext cx="138113" cy="142875"/>
          </a:xfrm>
          <a:custGeom>
            <a:avLst/>
            <a:gdLst>
              <a:gd name="T0" fmla="*/ 85 w 87"/>
              <a:gd name="T1" fmla="*/ 19 h 90"/>
              <a:gd name="T2" fmla="*/ 82 w 87"/>
              <a:gd name="T3" fmla="*/ 17 h 90"/>
              <a:gd name="T4" fmla="*/ 78 w 87"/>
              <a:gd name="T5" fmla="*/ 15 h 90"/>
              <a:gd name="T6" fmla="*/ 75 w 87"/>
              <a:gd name="T7" fmla="*/ 13 h 90"/>
              <a:gd name="T8" fmla="*/ 71 w 87"/>
              <a:gd name="T9" fmla="*/ 10 h 90"/>
              <a:gd name="T10" fmla="*/ 66 w 87"/>
              <a:gd name="T11" fmla="*/ 8 h 90"/>
              <a:gd name="T12" fmla="*/ 62 w 87"/>
              <a:gd name="T13" fmla="*/ 7 h 90"/>
              <a:gd name="T14" fmla="*/ 57 w 87"/>
              <a:gd name="T15" fmla="*/ 5 h 90"/>
              <a:gd name="T16" fmla="*/ 50 w 87"/>
              <a:gd name="T17" fmla="*/ 4 h 90"/>
              <a:gd name="T18" fmla="*/ 40 w 87"/>
              <a:gd name="T19" fmla="*/ 4 h 90"/>
              <a:gd name="T20" fmla="*/ 31 w 87"/>
              <a:gd name="T21" fmla="*/ 5 h 90"/>
              <a:gd name="T22" fmla="*/ 22 w 87"/>
              <a:gd name="T23" fmla="*/ 9 h 90"/>
              <a:gd name="T24" fmla="*/ 10 w 87"/>
              <a:gd name="T25" fmla="*/ 19 h 90"/>
              <a:gd name="T26" fmla="*/ 3 w 87"/>
              <a:gd name="T27" fmla="*/ 38 h 90"/>
              <a:gd name="T28" fmla="*/ 3 w 87"/>
              <a:gd name="T29" fmla="*/ 59 h 90"/>
              <a:gd name="T30" fmla="*/ 7 w 87"/>
              <a:gd name="T31" fmla="*/ 80 h 90"/>
              <a:gd name="T32" fmla="*/ 10 w 87"/>
              <a:gd name="T33" fmla="*/ 90 h 90"/>
              <a:gd name="T34" fmla="*/ 9 w 87"/>
              <a:gd name="T35" fmla="*/ 90 h 90"/>
              <a:gd name="T36" fmla="*/ 6 w 87"/>
              <a:gd name="T37" fmla="*/ 79 h 90"/>
              <a:gd name="T38" fmla="*/ 1 w 87"/>
              <a:gd name="T39" fmla="*/ 58 h 90"/>
              <a:gd name="T40" fmla="*/ 1 w 87"/>
              <a:gd name="T41" fmla="*/ 36 h 90"/>
              <a:gd name="T42" fmla="*/ 8 w 87"/>
              <a:gd name="T43" fmla="*/ 17 h 90"/>
              <a:gd name="T44" fmla="*/ 20 w 87"/>
              <a:gd name="T45" fmla="*/ 5 h 90"/>
              <a:gd name="T46" fmla="*/ 29 w 87"/>
              <a:gd name="T47" fmla="*/ 2 h 90"/>
              <a:gd name="T48" fmla="*/ 38 w 87"/>
              <a:gd name="T49" fmla="*/ 0 h 90"/>
              <a:gd name="T50" fmla="*/ 48 w 87"/>
              <a:gd name="T51" fmla="*/ 1 h 90"/>
              <a:gd name="T52" fmla="*/ 55 w 87"/>
              <a:gd name="T53" fmla="*/ 2 h 90"/>
              <a:gd name="T54" fmla="*/ 59 w 87"/>
              <a:gd name="T55" fmla="*/ 4 h 90"/>
              <a:gd name="T56" fmla="*/ 64 w 87"/>
              <a:gd name="T57" fmla="*/ 5 h 90"/>
              <a:gd name="T58" fmla="*/ 68 w 87"/>
              <a:gd name="T59" fmla="*/ 7 h 90"/>
              <a:gd name="T60" fmla="*/ 72 w 87"/>
              <a:gd name="T61" fmla="*/ 9 h 90"/>
              <a:gd name="T62" fmla="*/ 75 w 87"/>
              <a:gd name="T63" fmla="*/ 11 h 90"/>
              <a:gd name="T64" fmla="*/ 77 w 87"/>
              <a:gd name="T65" fmla="*/ 13 h 90"/>
              <a:gd name="T66" fmla="*/ 80 w 87"/>
              <a:gd name="T67" fmla="*/ 15 h 90"/>
              <a:gd name="T68" fmla="*/ 83 w 87"/>
              <a:gd name="T69" fmla="*/ 17 h 90"/>
              <a:gd name="T70" fmla="*/ 85 w 87"/>
              <a:gd name="T71" fmla="*/ 19 h 90"/>
              <a:gd name="T72" fmla="*/ 87 w 87"/>
              <a:gd name="T73" fmla="*/ 20 h 90"/>
              <a:gd name="T74" fmla="*/ 87 w 87"/>
              <a:gd name="T75" fmla="*/ 20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87" h="90">
                <a:moveTo>
                  <a:pt x="87" y="20"/>
                </a:moveTo>
                <a:lnTo>
                  <a:pt x="85" y="19"/>
                </a:lnTo>
                <a:lnTo>
                  <a:pt x="83" y="18"/>
                </a:lnTo>
                <a:lnTo>
                  <a:pt x="82" y="17"/>
                </a:lnTo>
                <a:lnTo>
                  <a:pt x="80" y="16"/>
                </a:lnTo>
                <a:lnTo>
                  <a:pt x="78" y="15"/>
                </a:lnTo>
                <a:lnTo>
                  <a:pt x="76" y="14"/>
                </a:lnTo>
                <a:lnTo>
                  <a:pt x="75" y="13"/>
                </a:lnTo>
                <a:lnTo>
                  <a:pt x="73" y="11"/>
                </a:lnTo>
                <a:lnTo>
                  <a:pt x="71" y="10"/>
                </a:lnTo>
                <a:lnTo>
                  <a:pt x="69" y="9"/>
                </a:lnTo>
                <a:lnTo>
                  <a:pt x="66" y="8"/>
                </a:lnTo>
                <a:lnTo>
                  <a:pt x="64" y="7"/>
                </a:lnTo>
                <a:lnTo>
                  <a:pt x="62" y="7"/>
                </a:lnTo>
                <a:lnTo>
                  <a:pt x="60" y="6"/>
                </a:lnTo>
                <a:lnTo>
                  <a:pt x="57" y="5"/>
                </a:lnTo>
                <a:lnTo>
                  <a:pt x="55" y="5"/>
                </a:lnTo>
                <a:lnTo>
                  <a:pt x="50" y="4"/>
                </a:lnTo>
                <a:lnTo>
                  <a:pt x="45" y="4"/>
                </a:lnTo>
                <a:lnTo>
                  <a:pt x="40" y="4"/>
                </a:lnTo>
                <a:lnTo>
                  <a:pt x="35" y="4"/>
                </a:lnTo>
                <a:lnTo>
                  <a:pt x="31" y="5"/>
                </a:lnTo>
                <a:lnTo>
                  <a:pt x="26" y="7"/>
                </a:lnTo>
                <a:lnTo>
                  <a:pt x="22" y="9"/>
                </a:lnTo>
                <a:lnTo>
                  <a:pt x="17" y="12"/>
                </a:lnTo>
                <a:lnTo>
                  <a:pt x="10" y="19"/>
                </a:lnTo>
                <a:lnTo>
                  <a:pt x="5" y="28"/>
                </a:lnTo>
                <a:lnTo>
                  <a:pt x="3" y="38"/>
                </a:lnTo>
                <a:lnTo>
                  <a:pt x="2" y="48"/>
                </a:lnTo>
                <a:lnTo>
                  <a:pt x="3" y="59"/>
                </a:lnTo>
                <a:lnTo>
                  <a:pt x="5" y="70"/>
                </a:lnTo>
                <a:lnTo>
                  <a:pt x="7" y="80"/>
                </a:lnTo>
                <a:lnTo>
                  <a:pt x="10" y="89"/>
                </a:lnTo>
                <a:lnTo>
                  <a:pt x="10" y="90"/>
                </a:lnTo>
                <a:lnTo>
                  <a:pt x="10" y="90"/>
                </a:lnTo>
                <a:lnTo>
                  <a:pt x="9" y="90"/>
                </a:lnTo>
                <a:lnTo>
                  <a:pt x="9" y="89"/>
                </a:lnTo>
                <a:lnTo>
                  <a:pt x="6" y="79"/>
                </a:lnTo>
                <a:lnTo>
                  <a:pt x="4" y="69"/>
                </a:lnTo>
                <a:lnTo>
                  <a:pt x="1" y="58"/>
                </a:lnTo>
                <a:lnTo>
                  <a:pt x="0" y="47"/>
                </a:lnTo>
                <a:lnTo>
                  <a:pt x="1" y="36"/>
                </a:lnTo>
                <a:lnTo>
                  <a:pt x="4" y="26"/>
                </a:lnTo>
                <a:lnTo>
                  <a:pt x="8" y="17"/>
                </a:lnTo>
                <a:lnTo>
                  <a:pt x="16" y="8"/>
                </a:lnTo>
                <a:lnTo>
                  <a:pt x="20" y="5"/>
                </a:lnTo>
                <a:lnTo>
                  <a:pt x="24" y="3"/>
                </a:lnTo>
                <a:lnTo>
                  <a:pt x="29" y="2"/>
                </a:lnTo>
                <a:lnTo>
                  <a:pt x="33" y="1"/>
                </a:lnTo>
                <a:lnTo>
                  <a:pt x="38" y="0"/>
                </a:lnTo>
                <a:lnTo>
                  <a:pt x="43" y="0"/>
                </a:lnTo>
                <a:lnTo>
                  <a:pt x="48" y="1"/>
                </a:lnTo>
                <a:lnTo>
                  <a:pt x="52" y="1"/>
                </a:lnTo>
                <a:lnTo>
                  <a:pt x="55" y="2"/>
                </a:lnTo>
                <a:lnTo>
                  <a:pt x="57" y="3"/>
                </a:lnTo>
                <a:lnTo>
                  <a:pt x="59" y="4"/>
                </a:lnTo>
                <a:lnTo>
                  <a:pt x="62" y="4"/>
                </a:lnTo>
                <a:lnTo>
                  <a:pt x="64" y="5"/>
                </a:lnTo>
                <a:lnTo>
                  <a:pt x="66" y="6"/>
                </a:lnTo>
                <a:lnTo>
                  <a:pt x="68" y="7"/>
                </a:lnTo>
                <a:lnTo>
                  <a:pt x="70" y="8"/>
                </a:lnTo>
                <a:lnTo>
                  <a:pt x="72" y="9"/>
                </a:lnTo>
                <a:lnTo>
                  <a:pt x="73" y="10"/>
                </a:lnTo>
                <a:lnTo>
                  <a:pt x="75" y="11"/>
                </a:lnTo>
                <a:lnTo>
                  <a:pt x="76" y="12"/>
                </a:lnTo>
                <a:lnTo>
                  <a:pt x="77" y="13"/>
                </a:lnTo>
                <a:lnTo>
                  <a:pt x="79" y="14"/>
                </a:lnTo>
                <a:lnTo>
                  <a:pt x="80" y="15"/>
                </a:lnTo>
                <a:lnTo>
                  <a:pt x="81" y="16"/>
                </a:lnTo>
                <a:lnTo>
                  <a:pt x="83" y="17"/>
                </a:lnTo>
                <a:lnTo>
                  <a:pt x="84" y="18"/>
                </a:lnTo>
                <a:lnTo>
                  <a:pt x="85" y="19"/>
                </a:lnTo>
                <a:lnTo>
                  <a:pt x="87" y="20"/>
                </a:lnTo>
                <a:lnTo>
                  <a:pt x="87" y="20"/>
                </a:lnTo>
                <a:lnTo>
                  <a:pt x="87" y="20"/>
                </a:lnTo>
                <a:lnTo>
                  <a:pt x="87" y="20"/>
                </a:lnTo>
                <a:lnTo>
                  <a:pt x="87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6" name="Freeform 206"/>
          <p:cNvSpPr>
            <a:spLocks/>
          </p:cNvSpPr>
          <p:nvPr/>
        </p:nvSpPr>
        <p:spPr bwMode="auto">
          <a:xfrm>
            <a:off x="3402136" y="4642928"/>
            <a:ext cx="49213" cy="25400"/>
          </a:xfrm>
          <a:custGeom>
            <a:avLst/>
            <a:gdLst>
              <a:gd name="T0" fmla="*/ 31 w 31"/>
              <a:gd name="T1" fmla="*/ 16 h 16"/>
              <a:gd name="T2" fmla="*/ 30 w 31"/>
              <a:gd name="T3" fmla="*/ 13 h 16"/>
              <a:gd name="T4" fmla="*/ 28 w 31"/>
              <a:gd name="T5" fmla="*/ 11 h 16"/>
              <a:gd name="T6" fmla="*/ 27 w 31"/>
              <a:gd name="T7" fmla="*/ 9 h 16"/>
              <a:gd name="T8" fmla="*/ 25 w 31"/>
              <a:gd name="T9" fmla="*/ 7 h 16"/>
              <a:gd name="T10" fmla="*/ 23 w 31"/>
              <a:gd name="T11" fmla="*/ 5 h 16"/>
              <a:gd name="T12" fmla="*/ 22 w 31"/>
              <a:gd name="T13" fmla="*/ 4 h 16"/>
              <a:gd name="T14" fmla="*/ 19 w 31"/>
              <a:gd name="T15" fmla="*/ 3 h 16"/>
              <a:gd name="T16" fmla="*/ 16 w 31"/>
              <a:gd name="T17" fmla="*/ 3 h 16"/>
              <a:gd name="T18" fmla="*/ 13 w 31"/>
              <a:gd name="T19" fmla="*/ 3 h 16"/>
              <a:gd name="T20" fmla="*/ 11 w 31"/>
              <a:gd name="T21" fmla="*/ 4 h 16"/>
              <a:gd name="T22" fmla="*/ 9 w 31"/>
              <a:gd name="T23" fmla="*/ 4 h 16"/>
              <a:gd name="T24" fmla="*/ 7 w 31"/>
              <a:gd name="T25" fmla="*/ 6 h 16"/>
              <a:gd name="T26" fmla="*/ 5 w 31"/>
              <a:gd name="T27" fmla="*/ 8 h 16"/>
              <a:gd name="T28" fmla="*/ 3 w 31"/>
              <a:gd name="T29" fmla="*/ 10 h 16"/>
              <a:gd name="T30" fmla="*/ 2 w 31"/>
              <a:gd name="T31" fmla="*/ 12 h 16"/>
              <a:gd name="T32" fmla="*/ 1 w 31"/>
              <a:gd name="T33" fmla="*/ 14 h 16"/>
              <a:gd name="T34" fmla="*/ 1 w 31"/>
              <a:gd name="T35" fmla="*/ 14 h 16"/>
              <a:gd name="T36" fmla="*/ 0 w 31"/>
              <a:gd name="T37" fmla="*/ 14 h 16"/>
              <a:gd name="T38" fmla="*/ 0 w 31"/>
              <a:gd name="T39" fmla="*/ 13 h 16"/>
              <a:gd name="T40" fmla="*/ 0 w 31"/>
              <a:gd name="T41" fmla="*/ 13 h 16"/>
              <a:gd name="T42" fmla="*/ 0 w 31"/>
              <a:gd name="T43" fmla="*/ 10 h 16"/>
              <a:gd name="T44" fmla="*/ 1 w 31"/>
              <a:gd name="T45" fmla="*/ 7 h 16"/>
              <a:gd name="T46" fmla="*/ 3 w 31"/>
              <a:gd name="T47" fmla="*/ 5 h 16"/>
              <a:gd name="T48" fmla="*/ 5 w 31"/>
              <a:gd name="T49" fmla="*/ 3 h 16"/>
              <a:gd name="T50" fmla="*/ 7 w 31"/>
              <a:gd name="T51" fmla="*/ 1 h 16"/>
              <a:gd name="T52" fmla="*/ 10 w 31"/>
              <a:gd name="T53" fmla="*/ 0 h 16"/>
              <a:gd name="T54" fmla="*/ 12 w 31"/>
              <a:gd name="T55" fmla="*/ 0 h 16"/>
              <a:gd name="T56" fmla="*/ 15 w 31"/>
              <a:gd name="T57" fmla="*/ 0 h 16"/>
              <a:gd name="T58" fmla="*/ 19 w 31"/>
              <a:gd name="T59" fmla="*/ 1 h 16"/>
              <a:gd name="T60" fmla="*/ 21 w 31"/>
              <a:gd name="T61" fmla="*/ 2 h 16"/>
              <a:gd name="T62" fmla="*/ 24 w 31"/>
              <a:gd name="T63" fmla="*/ 4 h 16"/>
              <a:gd name="T64" fmla="*/ 25 w 31"/>
              <a:gd name="T65" fmla="*/ 6 h 16"/>
              <a:gd name="T66" fmla="*/ 27 w 31"/>
              <a:gd name="T67" fmla="*/ 8 h 16"/>
              <a:gd name="T68" fmla="*/ 28 w 31"/>
              <a:gd name="T69" fmla="*/ 10 h 16"/>
              <a:gd name="T70" fmla="*/ 30 w 31"/>
              <a:gd name="T71" fmla="*/ 13 h 16"/>
              <a:gd name="T72" fmla="*/ 31 w 31"/>
              <a:gd name="T73" fmla="*/ 16 h 16"/>
              <a:gd name="T74" fmla="*/ 31 w 31"/>
              <a:gd name="T75" fmla="*/ 16 h 16"/>
              <a:gd name="T76" fmla="*/ 31 w 31"/>
              <a:gd name="T77" fmla="*/ 16 h 16"/>
              <a:gd name="T78" fmla="*/ 31 w 31"/>
              <a:gd name="T79" fmla="*/ 16 h 16"/>
              <a:gd name="T80" fmla="*/ 31 w 31"/>
              <a:gd name="T81" fmla="*/ 16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1" h="16">
                <a:moveTo>
                  <a:pt x="31" y="16"/>
                </a:moveTo>
                <a:lnTo>
                  <a:pt x="30" y="13"/>
                </a:lnTo>
                <a:lnTo>
                  <a:pt x="28" y="11"/>
                </a:lnTo>
                <a:lnTo>
                  <a:pt x="27" y="9"/>
                </a:lnTo>
                <a:lnTo>
                  <a:pt x="25" y="7"/>
                </a:lnTo>
                <a:lnTo>
                  <a:pt x="23" y="5"/>
                </a:lnTo>
                <a:lnTo>
                  <a:pt x="22" y="4"/>
                </a:lnTo>
                <a:lnTo>
                  <a:pt x="19" y="3"/>
                </a:lnTo>
                <a:lnTo>
                  <a:pt x="16" y="3"/>
                </a:lnTo>
                <a:lnTo>
                  <a:pt x="13" y="3"/>
                </a:lnTo>
                <a:lnTo>
                  <a:pt x="11" y="4"/>
                </a:lnTo>
                <a:lnTo>
                  <a:pt x="9" y="4"/>
                </a:lnTo>
                <a:lnTo>
                  <a:pt x="7" y="6"/>
                </a:lnTo>
                <a:lnTo>
                  <a:pt x="5" y="8"/>
                </a:lnTo>
                <a:lnTo>
                  <a:pt x="3" y="10"/>
                </a:lnTo>
                <a:lnTo>
                  <a:pt x="2" y="12"/>
                </a:lnTo>
                <a:lnTo>
                  <a:pt x="1" y="14"/>
                </a:lnTo>
                <a:lnTo>
                  <a:pt x="1" y="14"/>
                </a:lnTo>
                <a:lnTo>
                  <a:pt x="0" y="14"/>
                </a:lnTo>
                <a:lnTo>
                  <a:pt x="0" y="13"/>
                </a:lnTo>
                <a:lnTo>
                  <a:pt x="0" y="13"/>
                </a:lnTo>
                <a:lnTo>
                  <a:pt x="0" y="10"/>
                </a:lnTo>
                <a:lnTo>
                  <a:pt x="1" y="7"/>
                </a:lnTo>
                <a:lnTo>
                  <a:pt x="3" y="5"/>
                </a:lnTo>
                <a:lnTo>
                  <a:pt x="5" y="3"/>
                </a:lnTo>
                <a:lnTo>
                  <a:pt x="7" y="1"/>
                </a:lnTo>
                <a:lnTo>
                  <a:pt x="10" y="0"/>
                </a:lnTo>
                <a:lnTo>
                  <a:pt x="12" y="0"/>
                </a:lnTo>
                <a:lnTo>
                  <a:pt x="15" y="0"/>
                </a:lnTo>
                <a:lnTo>
                  <a:pt x="19" y="1"/>
                </a:lnTo>
                <a:lnTo>
                  <a:pt x="21" y="2"/>
                </a:lnTo>
                <a:lnTo>
                  <a:pt x="24" y="4"/>
                </a:lnTo>
                <a:lnTo>
                  <a:pt x="25" y="6"/>
                </a:lnTo>
                <a:lnTo>
                  <a:pt x="27" y="8"/>
                </a:lnTo>
                <a:lnTo>
                  <a:pt x="28" y="10"/>
                </a:lnTo>
                <a:lnTo>
                  <a:pt x="30" y="13"/>
                </a:lnTo>
                <a:lnTo>
                  <a:pt x="31" y="16"/>
                </a:lnTo>
                <a:lnTo>
                  <a:pt x="31" y="16"/>
                </a:lnTo>
                <a:lnTo>
                  <a:pt x="31" y="16"/>
                </a:lnTo>
                <a:lnTo>
                  <a:pt x="31" y="16"/>
                </a:lnTo>
                <a:lnTo>
                  <a:pt x="31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7" name="Freeform 207"/>
          <p:cNvSpPr>
            <a:spLocks/>
          </p:cNvSpPr>
          <p:nvPr/>
        </p:nvSpPr>
        <p:spPr bwMode="auto">
          <a:xfrm>
            <a:off x="3240211" y="4801678"/>
            <a:ext cx="52388" cy="49213"/>
          </a:xfrm>
          <a:custGeom>
            <a:avLst/>
            <a:gdLst>
              <a:gd name="T0" fmla="*/ 17 w 33"/>
              <a:gd name="T1" fmla="*/ 3 h 31"/>
              <a:gd name="T2" fmla="*/ 19 w 33"/>
              <a:gd name="T3" fmla="*/ 2 h 31"/>
              <a:gd name="T4" fmla="*/ 21 w 33"/>
              <a:gd name="T5" fmla="*/ 1 h 31"/>
              <a:gd name="T6" fmla="*/ 23 w 33"/>
              <a:gd name="T7" fmla="*/ 1 h 31"/>
              <a:gd name="T8" fmla="*/ 25 w 33"/>
              <a:gd name="T9" fmla="*/ 2 h 31"/>
              <a:gd name="T10" fmla="*/ 27 w 33"/>
              <a:gd name="T11" fmla="*/ 3 h 31"/>
              <a:gd name="T12" fmla="*/ 28 w 33"/>
              <a:gd name="T13" fmla="*/ 5 h 31"/>
              <a:gd name="T14" fmla="*/ 30 w 33"/>
              <a:gd name="T15" fmla="*/ 6 h 31"/>
              <a:gd name="T16" fmla="*/ 31 w 33"/>
              <a:gd name="T17" fmla="*/ 8 h 31"/>
              <a:gd name="T18" fmla="*/ 33 w 33"/>
              <a:gd name="T19" fmla="*/ 14 h 31"/>
              <a:gd name="T20" fmla="*/ 33 w 33"/>
              <a:gd name="T21" fmla="*/ 19 h 31"/>
              <a:gd name="T22" fmla="*/ 31 w 33"/>
              <a:gd name="T23" fmla="*/ 25 h 31"/>
              <a:gd name="T24" fmla="*/ 27 w 33"/>
              <a:gd name="T25" fmla="*/ 29 h 31"/>
              <a:gd name="T26" fmla="*/ 21 w 33"/>
              <a:gd name="T27" fmla="*/ 31 h 31"/>
              <a:gd name="T28" fmla="*/ 14 w 33"/>
              <a:gd name="T29" fmla="*/ 30 h 31"/>
              <a:gd name="T30" fmla="*/ 9 w 33"/>
              <a:gd name="T31" fmla="*/ 27 h 31"/>
              <a:gd name="T32" fmla="*/ 4 w 33"/>
              <a:gd name="T33" fmla="*/ 22 h 31"/>
              <a:gd name="T34" fmla="*/ 1 w 33"/>
              <a:gd name="T35" fmla="*/ 17 h 31"/>
              <a:gd name="T36" fmla="*/ 0 w 33"/>
              <a:gd name="T37" fmla="*/ 11 h 31"/>
              <a:gd name="T38" fmla="*/ 1 w 33"/>
              <a:gd name="T39" fmla="*/ 5 h 31"/>
              <a:gd name="T40" fmla="*/ 6 w 33"/>
              <a:gd name="T41" fmla="*/ 0 h 31"/>
              <a:gd name="T42" fmla="*/ 6 w 33"/>
              <a:gd name="T43" fmla="*/ 0 h 31"/>
              <a:gd name="T44" fmla="*/ 6 w 33"/>
              <a:gd name="T45" fmla="*/ 0 h 31"/>
              <a:gd name="T46" fmla="*/ 6 w 33"/>
              <a:gd name="T47" fmla="*/ 0 h 31"/>
              <a:gd name="T48" fmla="*/ 6 w 33"/>
              <a:gd name="T49" fmla="*/ 0 h 31"/>
              <a:gd name="T50" fmla="*/ 4 w 33"/>
              <a:gd name="T51" fmla="*/ 4 h 31"/>
              <a:gd name="T52" fmla="*/ 2 w 33"/>
              <a:gd name="T53" fmla="*/ 9 h 31"/>
              <a:gd name="T54" fmla="*/ 2 w 33"/>
              <a:gd name="T55" fmla="*/ 14 h 31"/>
              <a:gd name="T56" fmla="*/ 4 w 33"/>
              <a:gd name="T57" fmla="*/ 18 h 31"/>
              <a:gd name="T58" fmla="*/ 5 w 33"/>
              <a:gd name="T59" fmla="*/ 21 h 31"/>
              <a:gd name="T60" fmla="*/ 7 w 33"/>
              <a:gd name="T61" fmla="*/ 23 h 31"/>
              <a:gd name="T62" fmla="*/ 9 w 33"/>
              <a:gd name="T63" fmla="*/ 25 h 31"/>
              <a:gd name="T64" fmla="*/ 12 w 33"/>
              <a:gd name="T65" fmla="*/ 26 h 31"/>
              <a:gd name="T66" fmla="*/ 14 w 33"/>
              <a:gd name="T67" fmla="*/ 27 h 31"/>
              <a:gd name="T68" fmla="*/ 17 w 33"/>
              <a:gd name="T69" fmla="*/ 27 h 31"/>
              <a:gd name="T70" fmla="*/ 20 w 33"/>
              <a:gd name="T71" fmla="*/ 27 h 31"/>
              <a:gd name="T72" fmla="*/ 23 w 33"/>
              <a:gd name="T73" fmla="*/ 26 h 31"/>
              <a:gd name="T74" fmla="*/ 26 w 33"/>
              <a:gd name="T75" fmla="*/ 25 h 31"/>
              <a:gd name="T76" fmla="*/ 28 w 33"/>
              <a:gd name="T77" fmla="*/ 22 h 31"/>
              <a:gd name="T78" fmla="*/ 29 w 33"/>
              <a:gd name="T79" fmla="*/ 19 h 31"/>
              <a:gd name="T80" fmla="*/ 30 w 33"/>
              <a:gd name="T81" fmla="*/ 16 h 31"/>
              <a:gd name="T82" fmla="*/ 30 w 33"/>
              <a:gd name="T83" fmla="*/ 13 h 31"/>
              <a:gd name="T84" fmla="*/ 29 w 33"/>
              <a:gd name="T85" fmla="*/ 11 h 31"/>
              <a:gd name="T86" fmla="*/ 28 w 33"/>
              <a:gd name="T87" fmla="*/ 8 h 31"/>
              <a:gd name="T88" fmla="*/ 27 w 33"/>
              <a:gd name="T89" fmla="*/ 5 h 31"/>
              <a:gd name="T90" fmla="*/ 25 w 33"/>
              <a:gd name="T91" fmla="*/ 2 h 31"/>
              <a:gd name="T92" fmla="*/ 23 w 33"/>
              <a:gd name="T93" fmla="*/ 1 h 31"/>
              <a:gd name="T94" fmla="*/ 20 w 33"/>
              <a:gd name="T95" fmla="*/ 1 h 31"/>
              <a:gd name="T96" fmla="*/ 17 w 33"/>
              <a:gd name="T97" fmla="*/ 3 h 31"/>
              <a:gd name="T98" fmla="*/ 17 w 33"/>
              <a:gd name="T99" fmla="*/ 3 h 31"/>
              <a:gd name="T100" fmla="*/ 17 w 33"/>
              <a:gd name="T101" fmla="*/ 3 h 31"/>
              <a:gd name="T102" fmla="*/ 17 w 33"/>
              <a:gd name="T103" fmla="*/ 3 h 31"/>
              <a:gd name="T104" fmla="*/ 17 w 33"/>
              <a:gd name="T105" fmla="*/ 3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3" h="31">
                <a:moveTo>
                  <a:pt x="17" y="3"/>
                </a:moveTo>
                <a:lnTo>
                  <a:pt x="19" y="2"/>
                </a:lnTo>
                <a:lnTo>
                  <a:pt x="21" y="1"/>
                </a:lnTo>
                <a:lnTo>
                  <a:pt x="23" y="1"/>
                </a:lnTo>
                <a:lnTo>
                  <a:pt x="25" y="2"/>
                </a:lnTo>
                <a:lnTo>
                  <a:pt x="27" y="3"/>
                </a:lnTo>
                <a:lnTo>
                  <a:pt x="28" y="5"/>
                </a:lnTo>
                <a:lnTo>
                  <a:pt x="30" y="6"/>
                </a:lnTo>
                <a:lnTo>
                  <a:pt x="31" y="8"/>
                </a:lnTo>
                <a:lnTo>
                  <a:pt x="33" y="14"/>
                </a:lnTo>
                <a:lnTo>
                  <a:pt x="33" y="19"/>
                </a:lnTo>
                <a:lnTo>
                  <a:pt x="31" y="25"/>
                </a:lnTo>
                <a:lnTo>
                  <a:pt x="27" y="29"/>
                </a:lnTo>
                <a:lnTo>
                  <a:pt x="21" y="31"/>
                </a:lnTo>
                <a:lnTo>
                  <a:pt x="14" y="30"/>
                </a:lnTo>
                <a:lnTo>
                  <a:pt x="9" y="27"/>
                </a:lnTo>
                <a:lnTo>
                  <a:pt x="4" y="22"/>
                </a:lnTo>
                <a:lnTo>
                  <a:pt x="1" y="17"/>
                </a:lnTo>
                <a:lnTo>
                  <a:pt x="0" y="11"/>
                </a:lnTo>
                <a:lnTo>
                  <a:pt x="1" y="5"/>
                </a:lnTo>
                <a:lnTo>
                  <a:pt x="6" y="0"/>
                </a:lnTo>
                <a:lnTo>
                  <a:pt x="6" y="0"/>
                </a:lnTo>
                <a:lnTo>
                  <a:pt x="6" y="0"/>
                </a:lnTo>
                <a:lnTo>
                  <a:pt x="6" y="0"/>
                </a:lnTo>
                <a:lnTo>
                  <a:pt x="6" y="0"/>
                </a:lnTo>
                <a:lnTo>
                  <a:pt x="4" y="4"/>
                </a:lnTo>
                <a:lnTo>
                  <a:pt x="2" y="9"/>
                </a:lnTo>
                <a:lnTo>
                  <a:pt x="2" y="14"/>
                </a:lnTo>
                <a:lnTo>
                  <a:pt x="4" y="18"/>
                </a:lnTo>
                <a:lnTo>
                  <a:pt x="5" y="21"/>
                </a:lnTo>
                <a:lnTo>
                  <a:pt x="7" y="23"/>
                </a:lnTo>
                <a:lnTo>
                  <a:pt x="9" y="25"/>
                </a:lnTo>
                <a:lnTo>
                  <a:pt x="12" y="26"/>
                </a:lnTo>
                <a:lnTo>
                  <a:pt x="14" y="27"/>
                </a:lnTo>
                <a:lnTo>
                  <a:pt x="17" y="27"/>
                </a:lnTo>
                <a:lnTo>
                  <a:pt x="20" y="27"/>
                </a:lnTo>
                <a:lnTo>
                  <a:pt x="23" y="26"/>
                </a:lnTo>
                <a:lnTo>
                  <a:pt x="26" y="25"/>
                </a:lnTo>
                <a:lnTo>
                  <a:pt x="28" y="22"/>
                </a:lnTo>
                <a:lnTo>
                  <a:pt x="29" y="19"/>
                </a:lnTo>
                <a:lnTo>
                  <a:pt x="30" y="16"/>
                </a:lnTo>
                <a:lnTo>
                  <a:pt x="30" y="13"/>
                </a:lnTo>
                <a:lnTo>
                  <a:pt x="29" y="11"/>
                </a:lnTo>
                <a:lnTo>
                  <a:pt x="28" y="8"/>
                </a:lnTo>
                <a:lnTo>
                  <a:pt x="27" y="5"/>
                </a:lnTo>
                <a:lnTo>
                  <a:pt x="25" y="2"/>
                </a:lnTo>
                <a:lnTo>
                  <a:pt x="23" y="1"/>
                </a:lnTo>
                <a:lnTo>
                  <a:pt x="20" y="1"/>
                </a:lnTo>
                <a:lnTo>
                  <a:pt x="17" y="3"/>
                </a:lnTo>
                <a:lnTo>
                  <a:pt x="17" y="3"/>
                </a:lnTo>
                <a:lnTo>
                  <a:pt x="17" y="3"/>
                </a:lnTo>
                <a:lnTo>
                  <a:pt x="17" y="3"/>
                </a:lnTo>
                <a:lnTo>
                  <a:pt x="17" y="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8" name="Freeform 208"/>
          <p:cNvSpPr>
            <a:spLocks/>
          </p:cNvSpPr>
          <p:nvPr/>
        </p:nvSpPr>
        <p:spPr bwMode="auto">
          <a:xfrm>
            <a:off x="2986211" y="4795328"/>
            <a:ext cx="274638" cy="230188"/>
          </a:xfrm>
          <a:custGeom>
            <a:avLst/>
            <a:gdLst>
              <a:gd name="T0" fmla="*/ 173 w 173"/>
              <a:gd name="T1" fmla="*/ 7 h 145"/>
              <a:gd name="T2" fmla="*/ 173 w 173"/>
              <a:gd name="T3" fmla="*/ 22 h 145"/>
              <a:gd name="T4" fmla="*/ 171 w 173"/>
              <a:gd name="T5" fmla="*/ 37 h 145"/>
              <a:gd name="T6" fmla="*/ 166 w 173"/>
              <a:gd name="T7" fmla="*/ 52 h 145"/>
              <a:gd name="T8" fmla="*/ 158 w 173"/>
              <a:gd name="T9" fmla="*/ 64 h 145"/>
              <a:gd name="T10" fmla="*/ 149 w 173"/>
              <a:gd name="T11" fmla="*/ 74 h 145"/>
              <a:gd name="T12" fmla="*/ 138 w 173"/>
              <a:gd name="T13" fmla="*/ 82 h 145"/>
              <a:gd name="T14" fmla="*/ 126 w 173"/>
              <a:gd name="T15" fmla="*/ 89 h 145"/>
              <a:gd name="T16" fmla="*/ 116 w 173"/>
              <a:gd name="T17" fmla="*/ 95 h 145"/>
              <a:gd name="T18" fmla="*/ 106 w 173"/>
              <a:gd name="T19" fmla="*/ 99 h 145"/>
              <a:gd name="T20" fmla="*/ 97 w 173"/>
              <a:gd name="T21" fmla="*/ 103 h 145"/>
              <a:gd name="T22" fmla="*/ 87 w 173"/>
              <a:gd name="T23" fmla="*/ 106 h 145"/>
              <a:gd name="T24" fmla="*/ 76 w 173"/>
              <a:gd name="T25" fmla="*/ 110 h 145"/>
              <a:gd name="T26" fmla="*/ 66 w 173"/>
              <a:gd name="T27" fmla="*/ 114 h 145"/>
              <a:gd name="T28" fmla="*/ 55 w 173"/>
              <a:gd name="T29" fmla="*/ 118 h 145"/>
              <a:gd name="T30" fmla="*/ 45 w 173"/>
              <a:gd name="T31" fmla="*/ 123 h 145"/>
              <a:gd name="T32" fmla="*/ 35 w 173"/>
              <a:gd name="T33" fmla="*/ 129 h 145"/>
              <a:gd name="T34" fmla="*/ 25 w 173"/>
              <a:gd name="T35" fmla="*/ 134 h 145"/>
              <a:gd name="T36" fmla="*/ 15 w 173"/>
              <a:gd name="T37" fmla="*/ 139 h 145"/>
              <a:gd name="T38" fmla="*/ 5 w 173"/>
              <a:gd name="T39" fmla="*/ 143 h 145"/>
              <a:gd name="T40" fmla="*/ 0 w 173"/>
              <a:gd name="T41" fmla="*/ 145 h 145"/>
              <a:gd name="T42" fmla="*/ 0 w 173"/>
              <a:gd name="T43" fmla="*/ 145 h 145"/>
              <a:gd name="T44" fmla="*/ 5 w 173"/>
              <a:gd name="T45" fmla="*/ 143 h 145"/>
              <a:gd name="T46" fmla="*/ 15 w 173"/>
              <a:gd name="T47" fmla="*/ 138 h 145"/>
              <a:gd name="T48" fmla="*/ 24 w 173"/>
              <a:gd name="T49" fmla="*/ 132 h 145"/>
              <a:gd name="T50" fmla="*/ 34 w 173"/>
              <a:gd name="T51" fmla="*/ 127 h 145"/>
              <a:gd name="T52" fmla="*/ 43 w 173"/>
              <a:gd name="T53" fmla="*/ 123 h 145"/>
              <a:gd name="T54" fmla="*/ 53 w 173"/>
              <a:gd name="T55" fmla="*/ 118 h 145"/>
              <a:gd name="T56" fmla="*/ 63 w 173"/>
              <a:gd name="T57" fmla="*/ 113 h 145"/>
              <a:gd name="T58" fmla="*/ 73 w 173"/>
              <a:gd name="T59" fmla="*/ 109 h 145"/>
              <a:gd name="T60" fmla="*/ 83 w 173"/>
              <a:gd name="T61" fmla="*/ 105 h 145"/>
              <a:gd name="T62" fmla="*/ 92 w 173"/>
              <a:gd name="T63" fmla="*/ 101 h 145"/>
              <a:gd name="T64" fmla="*/ 101 w 173"/>
              <a:gd name="T65" fmla="*/ 97 h 145"/>
              <a:gd name="T66" fmla="*/ 109 w 173"/>
              <a:gd name="T67" fmla="*/ 93 h 145"/>
              <a:gd name="T68" fmla="*/ 119 w 173"/>
              <a:gd name="T69" fmla="*/ 87 h 145"/>
              <a:gd name="T70" fmla="*/ 131 w 173"/>
              <a:gd name="T71" fmla="*/ 78 h 145"/>
              <a:gd name="T72" fmla="*/ 142 w 173"/>
              <a:gd name="T73" fmla="*/ 69 h 145"/>
              <a:gd name="T74" fmla="*/ 151 w 173"/>
              <a:gd name="T75" fmla="*/ 58 h 145"/>
              <a:gd name="T76" fmla="*/ 160 w 173"/>
              <a:gd name="T77" fmla="*/ 47 h 145"/>
              <a:gd name="T78" fmla="*/ 166 w 173"/>
              <a:gd name="T79" fmla="*/ 34 h 145"/>
              <a:gd name="T80" fmla="*/ 170 w 173"/>
              <a:gd name="T81" fmla="*/ 21 h 145"/>
              <a:gd name="T82" fmla="*/ 172 w 173"/>
              <a:gd name="T83" fmla="*/ 7 h 145"/>
              <a:gd name="T84" fmla="*/ 172 w 173"/>
              <a:gd name="T85" fmla="*/ 0 h 145"/>
              <a:gd name="T86" fmla="*/ 173 w 173"/>
              <a:gd name="T87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3" h="145">
                <a:moveTo>
                  <a:pt x="173" y="0"/>
                </a:moveTo>
                <a:lnTo>
                  <a:pt x="173" y="7"/>
                </a:lnTo>
                <a:lnTo>
                  <a:pt x="173" y="15"/>
                </a:lnTo>
                <a:lnTo>
                  <a:pt x="173" y="22"/>
                </a:lnTo>
                <a:lnTo>
                  <a:pt x="172" y="30"/>
                </a:lnTo>
                <a:lnTo>
                  <a:pt x="171" y="37"/>
                </a:lnTo>
                <a:lnTo>
                  <a:pt x="169" y="45"/>
                </a:lnTo>
                <a:lnTo>
                  <a:pt x="166" y="52"/>
                </a:lnTo>
                <a:lnTo>
                  <a:pt x="162" y="58"/>
                </a:lnTo>
                <a:lnTo>
                  <a:pt x="158" y="64"/>
                </a:lnTo>
                <a:lnTo>
                  <a:pt x="154" y="69"/>
                </a:lnTo>
                <a:lnTo>
                  <a:pt x="149" y="74"/>
                </a:lnTo>
                <a:lnTo>
                  <a:pt x="143" y="78"/>
                </a:lnTo>
                <a:lnTo>
                  <a:pt x="138" y="82"/>
                </a:lnTo>
                <a:lnTo>
                  <a:pt x="132" y="86"/>
                </a:lnTo>
                <a:lnTo>
                  <a:pt x="126" y="89"/>
                </a:lnTo>
                <a:lnTo>
                  <a:pt x="120" y="92"/>
                </a:lnTo>
                <a:lnTo>
                  <a:pt x="116" y="95"/>
                </a:lnTo>
                <a:lnTo>
                  <a:pt x="111" y="97"/>
                </a:lnTo>
                <a:lnTo>
                  <a:pt x="106" y="99"/>
                </a:lnTo>
                <a:lnTo>
                  <a:pt x="101" y="101"/>
                </a:lnTo>
                <a:lnTo>
                  <a:pt x="97" y="103"/>
                </a:lnTo>
                <a:lnTo>
                  <a:pt x="92" y="104"/>
                </a:lnTo>
                <a:lnTo>
                  <a:pt x="87" y="106"/>
                </a:lnTo>
                <a:lnTo>
                  <a:pt x="82" y="108"/>
                </a:lnTo>
                <a:lnTo>
                  <a:pt x="76" y="110"/>
                </a:lnTo>
                <a:lnTo>
                  <a:pt x="71" y="112"/>
                </a:lnTo>
                <a:lnTo>
                  <a:pt x="66" y="114"/>
                </a:lnTo>
                <a:lnTo>
                  <a:pt x="60" y="116"/>
                </a:lnTo>
                <a:lnTo>
                  <a:pt x="55" y="118"/>
                </a:lnTo>
                <a:lnTo>
                  <a:pt x="50" y="121"/>
                </a:lnTo>
                <a:lnTo>
                  <a:pt x="45" y="123"/>
                </a:lnTo>
                <a:lnTo>
                  <a:pt x="40" y="126"/>
                </a:lnTo>
                <a:lnTo>
                  <a:pt x="35" y="129"/>
                </a:lnTo>
                <a:lnTo>
                  <a:pt x="30" y="131"/>
                </a:lnTo>
                <a:lnTo>
                  <a:pt x="25" y="134"/>
                </a:lnTo>
                <a:lnTo>
                  <a:pt x="20" y="136"/>
                </a:lnTo>
                <a:lnTo>
                  <a:pt x="15" y="139"/>
                </a:lnTo>
                <a:lnTo>
                  <a:pt x="10" y="141"/>
                </a:lnTo>
                <a:lnTo>
                  <a:pt x="5" y="143"/>
                </a:lnTo>
                <a:lnTo>
                  <a:pt x="0" y="145"/>
                </a:lnTo>
                <a:lnTo>
                  <a:pt x="0" y="145"/>
                </a:lnTo>
                <a:lnTo>
                  <a:pt x="0" y="145"/>
                </a:lnTo>
                <a:lnTo>
                  <a:pt x="0" y="145"/>
                </a:lnTo>
                <a:lnTo>
                  <a:pt x="0" y="145"/>
                </a:lnTo>
                <a:lnTo>
                  <a:pt x="5" y="143"/>
                </a:lnTo>
                <a:lnTo>
                  <a:pt x="10" y="140"/>
                </a:lnTo>
                <a:lnTo>
                  <a:pt x="15" y="138"/>
                </a:lnTo>
                <a:lnTo>
                  <a:pt x="19" y="135"/>
                </a:lnTo>
                <a:lnTo>
                  <a:pt x="24" y="132"/>
                </a:lnTo>
                <a:lnTo>
                  <a:pt x="29" y="130"/>
                </a:lnTo>
                <a:lnTo>
                  <a:pt x="34" y="127"/>
                </a:lnTo>
                <a:lnTo>
                  <a:pt x="39" y="125"/>
                </a:lnTo>
                <a:lnTo>
                  <a:pt x="43" y="123"/>
                </a:lnTo>
                <a:lnTo>
                  <a:pt x="48" y="120"/>
                </a:lnTo>
                <a:lnTo>
                  <a:pt x="53" y="118"/>
                </a:lnTo>
                <a:lnTo>
                  <a:pt x="58" y="115"/>
                </a:lnTo>
                <a:lnTo>
                  <a:pt x="63" y="113"/>
                </a:lnTo>
                <a:lnTo>
                  <a:pt x="68" y="111"/>
                </a:lnTo>
                <a:lnTo>
                  <a:pt x="73" y="109"/>
                </a:lnTo>
                <a:lnTo>
                  <a:pt x="78" y="106"/>
                </a:lnTo>
                <a:lnTo>
                  <a:pt x="83" y="105"/>
                </a:lnTo>
                <a:lnTo>
                  <a:pt x="88" y="103"/>
                </a:lnTo>
                <a:lnTo>
                  <a:pt x="92" y="101"/>
                </a:lnTo>
                <a:lnTo>
                  <a:pt x="96" y="99"/>
                </a:lnTo>
                <a:lnTo>
                  <a:pt x="101" y="97"/>
                </a:lnTo>
                <a:lnTo>
                  <a:pt x="105" y="95"/>
                </a:lnTo>
                <a:lnTo>
                  <a:pt x="109" y="93"/>
                </a:lnTo>
                <a:lnTo>
                  <a:pt x="113" y="90"/>
                </a:lnTo>
                <a:lnTo>
                  <a:pt x="119" y="87"/>
                </a:lnTo>
                <a:lnTo>
                  <a:pt x="125" y="83"/>
                </a:lnTo>
                <a:lnTo>
                  <a:pt x="131" y="78"/>
                </a:lnTo>
                <a:lnTo>
                  <a:pt x="136" y="74"/>
                </a:lnTo>
                <a:lnTo>
                  <a:pt x="142" y="69"/>
                </a:lnTo>
                <a:lnTo>
                  <a:pt x="147" y="64"/>
                </a:lnTo>
                <a:lnTo>
                  <a:pt x="151" y="58"/>
                </a:lnTo>
                <a:lnTo>
                  <a:pt x="156" y="53"/>
                </a:lnTo>
                <a:lnTo>
                  <a:pt x="160" y="47"/>
                </a:lnTo>
                <a:lnTo>
                  <a:pt x="163" y="41"/>
                </a:lnTo>
                <a:lnTo>
                  <a:pt x="166" y="34"/>
                </a:lnTo>
                <a:lnTo>
                  <a:pt x="169" y="28"/>
                </a:lnTo>
                <a:lnTo>
                  <a:pt x="170" y="21"/>
                </a:lnTo>
                <a:lnTo>
                  <a:pt x="172" y="14"/>
                </a:lnTo>
                <a:lnTo>
                  <a:pt x="172" y="7"/>
                </a:lnTo>
                <a:lnTo>
                  <a:pt x="172" y="0"/>
                </a:lnTo>
                <a:lnTo>
                  <a:pt x="172" y="0"/>
                </a:lnTo>
                <a:lnTo>
                  <a:pt x="172" y="0"/>
                </a:lnTo>
                <a:lnTo>
                  <a:pt x="173" y="0"/>
                </a:lnTo>
                <a:lnTo>
                  <a:pt x="17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19" name="Freeform 209"/>
          <p:cNvSpPr>
            <a:spLocks/>
          </p:cNvSpPr>
          <p:nvPr/>
        </p:nvSpPr>
        <p:spPr bwMode="auto">
          <a:xfrm>
            <a:off x="3594223" y="4955666"/>
            <a:ext cx="55563" cy="379413"/>
          </a:xfrm>
          <a:custGeom>
            <a:avLst/>
            <a:gdLst>
              <a:gd name="T0" fmla="*/ 35 w 35"/>
              <a:gd name="T1" fmla="*/ 0 h 239"/>
              <a:gd name="T2" fmla="*/ 33 w 35"/>
              <a:gd name="T3" fmla="*/ 14 h 239"/>
              <a:gd name="T4" fmla="*/ 31 w 35"/>
              <a:gd name="T5" fmla="*/ 28 h 239"/>
              <a:gd name="T6" fmla="*/ 29 w 35"/>
              <a:gd name="T7" fmla="*/ 43 h 239"/>
              <a:gd name="T8" fmla="*/ 28 w 35"/>
              <a:gd name="T9" fmla="*/ 57 h 239"/>
              <a:gd name="T10" fmla="*/ 26 w 35"/>
              <a:gd name="T11" fmla="*/ 72 h 239"/>
              <a:gd name="T12" fmla="*/ 23 w 35"/>
              <a:gd name="T13" fmla="*/ 87 h 239"/>
              <a:gd name="T14" fmla="*/ 21 w 35"/>
              <a:gd name="T15" fmla="*/ 102 h 239"/>
              <a:gd name="T16" fmla="*/ 19 w 35"/>
              <a:gd name="T17" fmla="*/ 116 h 239"/>
              <a:gd name="T18" fmla="*/ 18 w 35"/>
              <a:gd name="T19" fmla="*/ 131 h 239"/>
              <a:gd name="T20" fmla="*/ 15 w 35"/>
              <a:gd name="T21" fmla="*/ 147 h 239"/>
              <a:gd name="T22" fmla="*/ 14 w 35"/>
              <a:gd name="T23" fmla="*/ 162 h 239"/>
              <a:gd name="T24" fmla="*/ 12 w 35"/>
              <a:gd name="T25" fmla="*/ 177 h 239"/>
              <a:gd name="T26" fmla="*/ 10 w 35"/>
              <a:gd name="T27" fmla="*/ 192 h 239"/>
              <a:gd name="T28" fmla="*/ 8 w 35"/>
              <a:gd name="T29" fmla="*/ 208 h 239"/>
              <a:gd name="T30" fmla="*/ 7 w 35"/>
              <a:gd name="T31" fmla="*/ 223 h 239"/>
              <a:gd name="T32" fmla="*/ 4 w 35"/>
              <a:gd name="T33" fmla="*/ 239 h 239"/>
              <a:gd name="T34" fmla="*/ 4 w 35"/>
              <a:gd name="T35" fmla="*/ 239 h 239"/>
              <a:gd name="T36" fmla="*/ 2 w 35"/>
              <a:gd name="T37" fmla="*/ 239 h 239"/>
              <a:gd name="T38" fmla="*/ 1 w 35"/>
              <a:gd name="T39" fmla="*/ 238 h 239"/>
              <a:gd name="T40" fmla="*/ 0 w 35"/>
              <a:gd name="T41" fmla="*/ 237 h 239"/>
              <a:gd name="T42" fmla="*/ 0 w 35"/>
              <a:gd name="T43" fmla="*/ 222 h 239"/>
              <a:gd name="T44" fmla="*/ 1 w 35"/>
              <a:gd name="T45" fmla="*/ 208 h 239"/>
              <a:gd name="T46" fmla="*/ 3 w 35"/>
              <a:gd name="T47" fmla="*/ 193 h 239"/>
              <a:gd name="T48" fmla="*/ 5 w 35"/>
              <a:gd name="T49" fmla="*/ 179 h 239"/>
              <a:gd name="T50" fmla="*/ 6 w 35"/>
              <a:gd name="T51" fmla="*/ 171 h 239"/>
              <a:gd name="T52" fmla="*/ 8 w 35"/>
              <a:gd name="T53" fmla="*/ 163 h 239"/>
              <a:gd name="T54" fmla="*/ 9 w 35"/>
              <a:gd name="T55" fmla="*/ 156 h 239"/>
              <a:gd name="T56" fmla="*/ 10 w 35"/>
              <a:gd name="T57" fmla="*/ 148 h 239"/>
              <a:gd name="T58" fmla="*/ 11 w 35"/>
              <a:gd name="T59" fmla="*/ 140 h 239"/>
              <a:gd name="T60" fmla="*/ 12 w 35"/>
              <a:gd name="T61" fmla="*/ 132 h 239"/>
              <a:gd name="T62" fmla="*/ 14 w 35"/>
              <a:gd name="T63" fmla="*/ 124 h 239"/>
              <a:gd name="T64" fmla="*/ 15 w 35"/>
              <a:gd name="T65" fmla="*/ 117 h 239"/>
              <a:gd name="T66" fmla="*/ 16 w 35"/>
              <a:gd name="T67" fmla="*/ 109 h 239"/>
              <a:gd name="T68" fmla="*/ 18 w 35"/>
              <a:gd name="T69" fmla="*/ 102 h 239"/>
              <a:gd name="T70" fmla="*/ 19 w 35"/>
              <a:gd name="T71" fmla="*/ 95 h 239"/>
              <a:gd name="T72" fmla="*/ 21 w 35"/>
              <a:gd name="T73" fmla="*/ 88 h 239"/>
              <a:gd name="T74" fmla="*/ 22 w 35"/>
              <a:gd name="T75" fmla="*/ 81 h 239"/>
              <a:gd name="T76" fmla="*/ 23 w 35"/>
              <a:gd name="T77" fmla="*/ 73 h 239"/>
              <a:gd name="T78" fmla="*/ 25 w 35"/>
              <a:gd name="T79" fmla="*/ 66 h 239"/>
              <a:gd name="T80" fmla="*/ 26 w 35"/>
              <a:gd name="T81" fmla="*/ 59 h 239"/>
              <a:gd name="T82" fmla="*/ 28 w 35"/>
              <a:gd name="T83" fmla="*/ 44 h 239"/>
              <a:gd name="T84" fmla="*/ 30 w 35"/>
              <a:gd name="T85" fmla="*/ 29 h 239"/>
              <a:gd name="T86" fmla="*/ 32 w 35"/>
              <a:gd name="T87" fmla="*/ 15 h 239"/>
              <a:gd name="T88" fmla="*/ 35 w 35"/>
              <a:gd name="T89" fmla="*/ 0 h 239"/>
              <a:gd name="T90" fmla="*/ 35 w 35"/>
              <a:gd name="T91" fmla="*/ 0 h 239"/>
              <a:gd name="T92" fmla="*/ 35 w 35"/>
              <a:gd name="T93" fmla="*/ 0 h 239"/>
              <a:gd name="T94" fmla="*/ 35 w 35"/>
              <a:gd name="T95" fmla="*/ 0 h 239"/>
              <a:gd name="T96" fmla="*/ 35 w 35"/>
              <a:gd name="T97" fmla="*/ 0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5" h="239">
                <a:moveTo>
                  <a:pt x="35" y="0"/>
                </a:moveTo>
                <a:lnTo>
                  <a:pt x="33" y="14"/>
                </a:lnTo>
                <a:lnTo>
                  <a:pt x="31" y="28"/>
                </a:lnTo>
                <a:lnTo>
                  <a:pt x="29" y="43"/>
                </a:lnTo>
                <a:lnTo>
                  <a:pt x="28" y="57"/>
                </a:lnTo>
                <a:lnTo>
                  <a:pt x="26" y="72"/>
                </a:lnTo>
                <a:lnTo>
                  <a:pt x="23" y="87"/>
                </a:lnTo>
                <a:lnTo>
                  <a:pt x="21" y="102"/>
                </a:lnTo>
                <a:lnTo>
                  <a:pt x="19" y="116"/>
                </a:lnTo>
                <a:lnTo>
                  <a:pt x="18" y="131"/>
                </a:lnTo>
                <a:lnTo>
                  <a:pt x="15" y="147"/>
                </a:lnTo>
                <a:lnTo>
                  <a:pt x="14" y="162"/>
                </a:lnTo>
                <a:lnTo>
                  <a:pt x="12" y="177"/>
                </a:lnTo>
                <a:lnTo>
                  <a:pt x="10" y="192"/>
                </a:lnTo>
                <a:lnTo>
                  <a:pt x="8" y="208"/>
                </a:lnTo>
                <a:lnTo>
                  <a:pt x="7" y="223"/>
                </a:lnTo>
                <a:lnTo>
                  <a:pt x="4" y="239"/>
                </a:lnTo>
                <a:lnTo>
                  <a:pt x="4" y="239"/>
                </a:lnTo>
                <a:lnTo>
                  <a:pt x="2" y="239"/>
                </a:lnTo>
                <a:lnTo>
                  <a:pt x="1" y="238"/>
                </a:lnTo>
                <a:lnTo>
                  <a:pt x="0" y="237"/>
                </a:lnTo>
                <a:lnTo>
                  <a:pt x="0" y="222"/>
                </a:lnTo>
                <a:lnTo>
                  <a:pt x="1" y="208"/>
                </a:lnTo>
                <a:lnTo>
                  <a:pt x="3" y="193"/>
                </a:lnTo>
                <a:lnTo>
                  <a:pt x="5" y="179"/>
                </a:lnTo>
                <a:lnTo>
                  <a:pt x="6" y="171"/>
                </a:lnTo>
                <a:lnTo>
                  <a:pt x="8" y="163"/>
                </a:lnTo>
                <a:lnTo>
                  <a:pt x="9" y="156"/>
                </a:lnTo>
                <a:lnTo>
                  <a:pt x="10" y="148"/>
                </a:lnTo>
                <a:lnTo>
                  <a:pt x="11" y="140"/>
                </a:lnTo>
                <a:lnTo>
                  <a:pt x="12" y="132"/>
                </a:lnTo>
                <a:lnTo>
                  <a:pt x="14" y="124"/>
                </a:lnTo>
                <a:lnTo>
                  <a:pt x="15" y="117"/>
                </a:lnTo>
                <a:lnTo>
                  <a:pt x="16" y="109"/>
                </a:lnTo>
                <a:lnTo>
                  <a:pt x="18" y="102"/>
                </a:lnTo>
                <a:lnTo>
                  <a:pt x="19" y="95"/>
                </a:lnTo>
                <a:lnTo>
                  <a:pt x="21" y="88"/>
                </a:lnTo>
                <a:lnTo>
                  <a:pt x="22" y="81"/>
                </a:lnTo>
                <a:lnTo>
                  <a:pt x="23" y="73"/>
                </a:lnTo>
                <a:lnTo>
                  <a:pt x="25" y="66"/>
                </a:lnTo>
                <a:lnTo>
                  <a:pt x="26" y="59"/>
                </a:lnTo>
                <a:lnTo>
                  <a:pt x="28" y="44"/>
                </a:lnTo>
                <a:lnTo>
                  <a:pt x="30" y="29"/>
                </a:lnTo>
                <a:lnTo>
                  <a:pt x="32" y="15"/>
                </a:lnTo>
                <a:lnTo>
                  <a:pt x="35" y="0"/>
                </a:lnTo>
                <a:lnTo>
                  <a:pt x="35" y="0"/>
                </a:lnTo>
                <a:lnTo>
                  <a:pt x="35" y="0"/>
                </a:lnTo>
                <a:lnTo>
                  <a:pt x="35" y="0"/>
                </a:lnTo>
                <a:lnTo>
                  <a:pt x="3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0" name="Freeform 210"/>
          <p:cNvSpPr>
            <a:spLocks/>
          </p:cNvSpPr>
          <p:nvPr/>
        </p:nvSpPr>
        <p:spPr bwMode="auto">
          <a:xfrm>
            <a:off x="3498973" y="4903278"/>
            <a:ext cx="52388" cy="395288"/>
          </a:xfrm>
          <a:custGeom>
            <a:avLst/>
            <a:gdLst>
              <a:gd name="T0" fmla="*/ 33 w 33"/>
              <a:gd name="T1" fmla="*/ 0 h 249"/>
              <a:gd name="T2" fmla="*/ 32 w 33"/>
              <a:gd name="T3" fmla="*/ 11 h 249"/>
              <a:gd name="T4" fmla="*/ 31 w 33"/>
              <a:gd name="T5" fmla="*/ 22 h 249"/>
              <a:gd name="T6" fmla="*/ 30 w 33"/>
              <a:gd name="T7" fmla="*/ 33 h 249"/>
              <a:gd name="T8" fmla="*/ 29 w 33"/>
              <a:gd name="T9" fmla="*/ 44 h 249"/>
              <a:gd name="T10" fmla="*/ 27 w 33"/>
              <a:gd name="T11" fmla="*/ 55 h 249"/>
              <a:gd name="T12" fmla="*/ 26 w 33"/>
              <a:gd name="T13" fmla="*/ 66 h 249"/>
              <a:gd name="T14" fmla="*/ 24 w 33"/>
              <a:gd name="T15" fmla="*/ 77 h 249"/>
              <a:gd name="T16" fmla="*/ 23 w 33"/>
              <a:gd name="T17" fmla="*/ 88 h 249"/>
              <a:gd name="T18" fmla="*/ 21 w 33"/>
              <a:gd name="T19" fmla="*/ 104 h 249"/>
              <a:gd name="T20" fmla="*/ 19 w 33"/>
              <a:gd name="T21" fmla="*/ 119 h 249"/>
              <a:gd name="T22" fmla="*/ 18 w 33"/>
              <a:gd name="T23" fmla="*/ 135 h 249"/>
              <a:gd name="T24" fmla="*/ 16 w 33"/>
              <a:gd name="T25" fmla="*/ 151 h 249"/>
              <a:gd name="T26" fmla="*/ 14 w 33"/>
              <a:gd name="T27" fmla="*/ 167 h 249"/>
              <a:gd name="T28" fmla="*/ 12 w 33"/>
              <a:gd name="T29" fmla="*/ 183 h 249"/>
              <a:gd name="T30" fmla="*/ 10 w 33"/>
              <a:gd name="T31" fmla="*/ 199 h 249"/>
              <a:gd name="T32" fmla="*/ 8 w 33"/>
              <a:gd name="T33" fmla="*/ 215 h 249"/>
              <a:gd name="T34" fmla="*/ 7 w 33"/>
              <a:gd name="T35" fmla="*/ 223 h 249"/>
              <a:gd name="T36" fmla="*/ 5 w 33"/>
              <a:gd name="T37" fmla="*/ 232 h 249"/>
              <a:gd name="T38" fmla="*/ 4 w 33"/>
              <a:gd name="T39" fmla="*/ 240 h 249"/>
              <a:gd name="T40" fmla="*/ 3 w 33"/>
              <a:gd name="T41" fmla="*/ 249 h 249"/>
              <a:gd name="T42" fmla="*/ 2 w 33"/>
              <a:gd name="T43" fmla="*/ 249 h 249"/>
              <a:gd name="T44" fmla="*/ 1 w 33"/>
              <a:gd name="T45" fmla="*/ 249 h 249"/>
              <a:gd name="T46" fmla="*/ 1 w 33"/>
              <a:gd name="T47" fmla="*/ 248 h 249"/>
              <a:gd name="T48" fmla="*/ 0 w 33"/>
              <a:gd name="T49" fmla="*/ 247 h 249"/>
              <a:gd name="T50" fmla="*/ 1 w 33"/>
              <a:gd name="T51" fmla="*/ 240 h 249"/>
              <a:gd name="T52" fmla="*/ 2 w 33"/>
              <a:gd name="T53" fmla="*/ 232 h 249"/>
              <a:gd name="T54" fmla="*/ 3 w 33"/>
              <a:gd name="T55" fmla="*/ 224 h 249"/>
              <a:gd name="T56" fmla="*/ 3 w 33"/>
              <a:gd name="T57" fmla="*/ 217 h 249"/>
              <a:gd name="T58" fmla="*/ 5 w 33"/>
              <a:gd name="T59" fmla="*/ 202 h 249"/>
              <a:gd name="T60" fmla="*/ 7 w 33"/>
              <a:gd name="T61" fmla="*/ 188 h 249"/>
              <a:gd name="T62" fmla="*/ 10 w 33"/>
              <a:gd name="T63" fmla="*/ 173 h 249"/>
              <a:gd name="T64" fmla="*/ 11 w 33"/>
              <a:gd name="T65" fmla="*/ 159 h 249"/>
              <a:gd name="T66" fmla="*/ 13 w 33"/>
              <a:gd name="T67" fmla="*/ 144 h 249"/>
              <a:gd name="T68" fmla="*/ 16 w 33"/>
              <a:gd name="T69" fmla="*/ 128 h 249"/>
              <a:gd name="T70" fmla="*/ 18 w 33"/>
              <a:gd name="T71" fmla="*/ 112 h 249"/>
              <a:gd name="T72" fmla="*/ 20 w 33"/>
              <a:gd name="T73" fmla="*/ 96 h 249"/>
              <a:gd name="T74" fmla="*/ 22 w 33"/>
              <a:gd name="T75" fmla="*/ 80 h 249"/>
              <a:gd name="T76" fmla="*/ 25 w 33"/>
              <a:gd name="T77" fmla="*/ 65 h 249"/>
              <a:gd name="T78" fmla="*/ 27 w 33"/>
              <a:gd name="T79" fmla="*/ 49 h 249"/>
              <a:gd name="T80" fmla="*/ 29 w 33"/>
              <a:gd name="T81" fmla="*/ 33 h 249"/>
              <a:gd name="T82" fmla="*/ 30 w 33"/>
              <a:gd name="T83" fmla="*/ 25 h 249"/>
              <a:gd name="T84" fmla="*/ 31 w 33"/>
              <a:gd name="T85" fmla="*/ 17 h 249"/>
              <a:gd name="T86" fmla="*/ 32 w 33"/>
              <a:gd name="T87" fmla="*/ 9 h 249"/>
              <a:gd name="T88" fmla="*/ 33 w 33"/>
              <a:gd name="T89" fmla="*/ 0 h 249"/>
              <a:gd name="T90" fmla="*/ 33 w 33"/>
              <a:gd name="T91" fmla="*/ 0 h 249"/>
              <a:gd name="T92" fmla="*/ 33 w 33"/>
              <a:gd name="T93" fmla="*/ 0 h 249"/>
              <a:gd name="T94" fmla="*/ 33 w 33"/>
              <a:gd name="T95" fmla="*/ 0 h 249"/>
              <a:gd name="T96" fmla="*/ 33 w 33"/>
              <a:gd name="T97" fmla="*/ 0 h 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3" h="249">
                <a:moveTo>
                  <a:pt x="33" y="0"/>
                </a:moveTo>
                <a:lnTo>
                  <a:pt x="32" y="11"/>
                </a:lnTo>
                <a:lnTo>
                  <a:pt x="31" y="22"/>
                </a:lnTo>
                <a:lnTo>
                  <a:pt x="30" y="33"/>
                </a:lnTo>
                <a:lnTo>
                  <a:pt x="29" y="44"/>
                </a:lnTo>
                <a:lnTo>
                  <a:pt x="27" y="55"/>
                </a:lnTo>
                <a:lnTo>
                  <a:pt x="26" y="66"/>
                </a:lnTo>
                <a:lnTo>
                  <a:pt x="24" y="77"/>
                </a:lnTo>
                <a:lnTo>
                  <a:pt x="23" y="88"/>
                </a:lnTo>
                <a:lnTo>
                  <a:pt x="21" y="104"/>
                </a:lnTo>
                <a:lnTo>
                  <a:pt x="19" y="119"/>
                </a:lnTo>
                <a:lnTo>
                  <a:pt x="18" y="135"/>
                </a:lnTo>
                <a:lnTo>
                  <a:pt x="16" y="151"/>
                </a:lnTo>
                <a:lnTo>
                  <a:pt x="14" y="167"/>
                </a:lnTo>
                <a:lnTo>
                  <a:pt x="12" y="183"/>
                </a:lnTo>
                <a:lnTo>
                  <a:pt x="10" y="199"/>
                </a:lnTo>
                <a:lnTo>
                  <a:pt x="8" y="215"/>
                </a:lnTo>
                <a:lnTo>
                  <a:pt x="7" y="223"/>
                </a:lnTo>
                <a:lnTo>
                  <a:pt x="5" y="232"/>
                </a:lnTo>
                <a:lnTo>
                  <a:pt x="4" y="240"/>
                </a:lnTo>
                <a:lnTo>
                  <a:pt x="3" y="249"/>
                </a:lnTo>
                <a:lnTo>
                  <a:pt x="2" y="249"/>
                </a:lnTo>
                <a:lnTo>
                  <a:pt x="1" y="249"/>
                </a:lnTo>
                <a:lnTo>
                  <a:pt x="1" y="248"/>
                </a:lnTo>
                <a:lnTo>
                  <a:pt x="0" y="247"/>
                </a:lnTo>
                <a:lnTo>
                  <a:pt x="1" y="240"/>
                </a:lnTo>
                <a:lnTo>
                  <a:pt x="2" y="232"/>
                </a:lnTo>
                <a:lnTo>
                  <a:pt x="3" y="224"/>
                </a:lnTo>
                <a:lnTo>
                  <a:pt x="3" y="217"/>
                </a:lnTo>
                <a:lnTo>
                  <a:pt x="5" y="202"/>
                </a:lnTo>
                <a:lnTo>
                  <a:pt x="7" y="188"/>
                </a:lnTo>
                <a:lnTo>
                  <a:pt x="10" y="173"/>
                </a:lnTo>
                <a:lnTo>
                  <a:pt x="11" y="159"/>
                </a:lnTo>
                <a:lnTo>
                  <a:pt x="13" y="144"/>
                </a:lnTo>
                <a:lnTo>
                  <a:pt x="16" y="128"/>
                </a:lnTo>
                <a:lnTo>
                  <a:pt x="18" y="112"/>
                </a:lnTo>
                <a:lnTo>
                  <a:pt x="20" y="96"/>
                </a:lnTo>
                <a:lnTo>
                  <a:pt x="22" y="80"/>
                </a:lnTo>
                <a:lnTo>
                  <a:pt x="25" y="65"/>
                </a:lnTo>
                <a:lnTo>
                  <a:pt x="27" y="49"/>
                </a:lnTo>
                <a:lnTo>
                  <a:pt x="29" y="33"/>
                </a:lnTo>
                <a:lnTo>
                  <a:pt x="30" y="25"/>
                </a:lnTo>
                <a:lnTo>
                  <a:pt x="31" y="17"/>
                </a:lnTo>
                <a:lnTo>
                  <a:pt x="32" y="9"/>
                </a:lnTo>
                <a:lnTo>
                  <a:pt x="33" y="0"/>
                </a:lnTo>
                <a:lnTo>
                  <a:pt x="33" y="0"/>
                </a:lnTo>
                <a:lnTo>
                  <a:pt x="33" y="0"/>
                </a:lnTo>
                <a:lnTo>
                  <a:pt x="33" y="0"/>
                </a:lnTo>
                <a:lnTo>
                  <a:pt x="3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1" name="Freeform 211"/>
          <p:cNvSpPr>
            <a:spLocks/>
          </p:cNvSpPr>
          <p:nvPr/>
        </p:nvSpPr>
        <p:spPr bwMode="auto">
          <a:xfrm>
            <a:off x="3559298" y="4922328"/>
            <a:ext cx="88900" cy="19050"/>
          </a:xfrm>
          <a:custGeom>
            <a:avLst/>
            <a:gdLst>
              <a:gd name="T0" fmla="*/ 56 w 56"/>
              <a:gd name="T1" fmla="*/ 12 h 12"/>
              <a:gd name="T2" fmla="*/ 52 w 56"/>
              <a:gd name="T3" fmla="*/ 11 h 12"/>
              <a:gd name="T4" fmla="*/ 49 w 56"/>
              <a:gd name="T5" fmla="*/ 10 h 12"/>
              <a:gd name="T6" fmla="*/ 46 w 56"/>
              <a:gd name="T7" fmla="*/ 10 h 12"/>
              <a:gd name="T8" fmla="*/ 42 w 56"/>
              <a:gd name="T9" fmla="*/ 9 h 12"/>
              <a:gd name="T10" fmla="*/ 39 w 56"/>
              <a:gd name="T11" fmla="*/ 9 h 12"/>
              <a:gd name="T12" fmla="*/ 35 w 56"/>
              <a:gd name="T13" fmla="*/ 8 h 12"/>
              <a:gd name="T14" fmla="*/ 32 w 56"/>
              <a:gd name="T15" fmla="*/ 8 h 12"/>
              <a:gd name="T16" fmla="*/ 29 w 56"/>
              <a:gd name="T17" fmla="*/ 7 h 12"/>
              <a:gd name="T18" fmla="*/ 25 w 56"/>
              <a:gd name="T19" fmla="*/ 7 h 12"/>
              <a:gd name="T20" fmla="*/ 22 w 56"/>
              <a:gd name="T21" fmla="*/ 7 h 12"/>
              <a:gd name="T22" fmla="*/ 18 w 56"/>
              <a:gd name="T23" fmla="*/ 6 h 12"/>
              <a:gd name="T24" fmla="*/ 15 w 56"/>
              <a:gd name="T25" fmla="*/ 6 h 12"/>
              <a:gd name="T26" fmla="*/ 12 w 56"/>
              <a:gd name="T27" fmla="*/ 5 h 12"/>
              <a:gd name="T28" fmla="*/ 8 w 56"/>
              <a:gd name="T29" fmla="*/ 5 h 12"/>
              <a:gd name="T30" fmla="*/ 5 w 56"/>
              <a:gd name="T31" fmla="*/ 4 h 12"/>
              <a:gd name="T32" fmla="*/ 2 w 56"/>
              <a:gd name="T33" fmla="*/ 3 h 12"/>
              <a:gd name="T34" fmla="*/ 1 w 56"/>
              <a:gd name="T35" fmla="*/ 3 h 12"/>
              <a:gd name="T36" fmla="*/ 0 w 56"/>
              <a:gd name="T37" fmla="*/ 2 h 12"/>
              <a:gd name="T38" fmla="*/ 0 w 56"/>
              <a:gd name="T39" fmla="*/ 1 h 12"/>
              <a:gd name="T40" fmla="*/ 1 w 56"/>
              <a:gd name="T41" fmla="*/ 0 h 12"/>
              <a:gd name="T42" fmla="*/ 4 w 56"/>
              <a:gd name="T43" fmla="*/ 0 h 12"/>
              <a:gd name="T44" fmla="*/ 7 w 56"/>
              <a:gd name="T45" fmla="*/ 1 h 12"/>
              <a:gd name="T46" fmla="*/ 11 w 56"/>
              <a:gd name="T47" fmla="*/ 1 h 12"/>
              <a:gd name="T48" fmla="*/ 14 w 56"/>
              <a:gd name="T49" fmla="*/ 2 h 12"/>
              <a:gd name="T50" fmla="*/ 17 w 56"/>
              <a:gd name="T51" fmla="*/ 3 h 12"/>
              <a:gd name="T52" fmla="*/ 20 w 56"/>
              <a:gd name="T53" fmla="*/ 4 h 12"/>
              <a:gd name="T54" fmla="*/ 23 w 56"/>
              <a:gd name="T55" fmla="*/ 5 h 12"/>
              <a:gd name="T56" fmla="*/ 26 w 56"/>
              <a:gd name="T57" fmla="*/ 5 h 12"/>
              <a:gd name="T58" fmla="*/ 30 w 56"/>
              <a:gd name="T59" fmla="*/ 6 h 12"/>
              <a:gd name="T60" fmla="*/ 34 w 56"/>
              <a:gd name="T61" fmla="*/ 7 h 12"/>
              <a:gd name="T62" fmla="*/ 37 w 56"/>
              <a:gd name="T63" fmla="*/ 7 h 12"/>
              <a:gd name="T64" fmla="*/ 41 w 56"/>
              <a:gd name="T65" fmla="*/ 8 h 12"/>
              <a:gd name="T66" fmla="*/ 45 w 56"/>
              <a:gd name="T67" fmla="*/ 9 h 12"/>
              <a:gd name="T68" fmla="*/ 48 w 56"/>
              <a:gd name="T69" fmla="*/ 10 h 12"/>
              <a:gd name="T70" fmla="*/ 52 w 56"/>
              <a:gd name="T71" fmla="*/ 11 h 12"/>
              <a:gd name="T72" fmla="*/ 56 w 56"/>
              <a:gd name="T73" fmla="*/ 12 h 12"/>
              <a:gd name="T74" fmla="*/ 56 w 56"/>
              <a:gd name="T75" fmla="*/ 12 h 12"/>
              <a:gd name="T76" fmla="*/ 56 w 56"/>
              <a:gd name="T77" fmla="*/ 12 h 12"/>
              <a:gd name="T78" fmla="*/ 56 w 56"/>
              <a:gd name="T79" fmla="*/ 12 h 12"/>
              <a:gd name="T80" fmla="*/ 56 w 56"/>
              <a:gd name="T81" fmla="*/ 12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6" h="12">
                <a:moveTo>
                  <a:pt x="56" y="12"/>
                </a:moveTo>
                <a:lnTo>
                  <a:pt x="52" y="11"/>
                </a:lnTo>
                <a:lnTo>
                  <a:pt x="49" y="10"/>
                </a:lnTo>
                <a:lnTo>
                  <a:pt x="46" y="10"/>
                </a:lnTo>
                <a:lnTo>
                  <a:pt x="42" y="9"/>
                </a:lnTo>
                <a:lnTo>
                  <a:pt x="39" y="9"/>
                </a:lnTo>
                <a:lnTo>
                  <a:pt x="35" y="8"/>
                </a:lnTo>
                <a:lnTo>
                  <a:pt x="32" y="8"/>
                </a:lnTo>
                <a:lnTo>
                  <a:pt x="29" y="7"/>
                </a:lnTo>
                <a:lnTo>
                  <a:pt x="25" y="7"/>
                </a:lnTo>
                <a:lnTo>
                  <a:pt x="22" y="7"/>
                </a:lnTo>
                <a:lnTo>
                  <a:pt x="18" y="6"/>
                </a:lnTo>
                <a:lnTo>
                  <a:pt x="15" y="6"/>
                </a:lnTo>
                <a:lnTo>
                  <a:pt x="12" y="5"/>
                </a:lnTo>
                <a:lnTo>
                  <a:pt x="8" y="5"/>
                </a:lnTo>
                <a:lnTo>
                  <a:pt x="5" y="4"/>
                </a:lnTo>
                <a:lnTo>
                  <a:pt x="2" y="3"/>
                </a:lnTo>
                <a:lnTo>
                  <a:pt x="1" y="3"/>
                </a:lnTo>
                <a:lnTo>
                  <a:pt x="0" y="2"/>
                </a:lnTo>
                <a:lnTo>
                  <a:pt x="0" y="1"/>
                </a:lnTo>
                <a:lnTo>
                  <a:pt x="1" y="0"/>
                </a:lnTo>
                <a:lnTo>
                  <a:pt x="4" y="0"/>
                </a:lnTo>
                <a:lnTo>
                  <a:pt x="7" y="1"/>
                </a:lnTo>
                <a:lnTo>
                  <a:pt x="11" y="1"/>
                </a:lnTo>
                <a:lnTo>
                  <a:pt x="14" y="2"/>
                </a:lnTo>
                <a:lnTo>
                  <a:pt x="17" y="3"/>
                </a:lnTo>
                <a:lnTo>
                  <a:pt x="20" y="4"/>
                </a:lnTo>
                <a:lnTo>
                  <a:pt x="23" y="5"/>
                </a:lnTo>
                <a:lnTo>
                  <a:pt x="26" y="5"/>
                </a:lnTo>
                <a:lnTo>
                  <a:pt x="30" y="6"/>
                </a:lnTo>
                <a:lnTo>
                  <a:pt x="34" y="7"/>
                </a:lnTo>
                <a:lnTo>
                  <a:pt x="37" y="7"/>
                </a:lnTo>
                <a:lnTo>
                  <a:pt x="41" y="8"/>
                </a:lnTo>
                <a:lnTo>
                  <a:pt x="45" y="9"/>
                </a:lnTo>
                <a:lnTo>
                  <a:pt x="48" y="10"/>
                </a:lnTo>
                <a:lnTo>
                  <a:pt x="52" y="11"/>
                </a:lnTo>
                <a:lnTo>
                  <a:pt x="56" y="12"/>
                </a:lnTo>
                <a:lnTo>
                  <a:pt x="56" y="12"/>
                </a:lnTo>
                <a:lnTo>
                  <a:pt x="56" y="12"/>
                </a:lnTo>
                <a:lnTo>
                  <a:pt x="56" y="12"/>
                </a:lnTo>
                <a:lnTo>
                  <a:pt x="56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2" name="Freeform 212"/>
          <p:cNvSpPr>
            <a:spLocks/>
          </p:cNvSpPr>
          <p:nvPr/>
        </p:nvSpPr>
        <p:spPr bwMode="auto">
          <a:xfrm>
            <a:off x="3637086" y="4911216"/>
            <a:ext cx="225425" cy="38100"/>
          </a:xfrm>
          <a:custGeom>
            <a:avLst/>
            <a:gdLst>
              <a:gd name="T0" fmla="*/ 138 w 142"/>
              <a:gd name="T1" fmla="*/ 0 h 24"/>
              <a:gd name="T2" fmla="*/ 130 w 142"/>
              <a:gd name="T3" fmla="*/ 1 h 24"/>
              <a:gd name="T4" fmla="*/ 121 w 142"/>
              <a:gd name="T5" fmla="*/ 3 h 24"/>
              <a:gd name="T6" fmla="*/ 113 w 142"/>
              <a:gd name="T7" fmla="*/ 5 h 24"/>
              <a:gd name="T8" fmla="*/ 104 w 142"/>
              <a:gd name="T9" fmla="*/ 6 h 24"/>
              <a:gd name="T10" fmla="*/ 95 w 142"/>
              <a:gd name="T11" fmla="*/ 7 h 24"/>
              <a:gd name="T12" fmla="*/ 86 w 142"/>
              <a:gd name="T13" fmla="*/ 8 h 24"/>
              <a:gd name="T14" fmla="*/ 77 w 142"/>
              <a:gd name="T15" fmla="*/ 9 h 24"/>
              <a:gd name="T16" fmla="*/ 68 w 142"/>
              <a:gd name="T17" fmla="*/ 10 h 24"/>
              <a:gd name="T18" fmla="*/ 60 w 142"/>
              <a:gd name="T19" fmla="*/ 12 h 24"/>
              <a:gd name="T20" fmla="*/ 51 w 142"/>
              <a:gd name="T21" fmla="*/ 14 h 24"/>
              <a:gd name="T22" fmla="*/ 42 w 142"/>
              <a:gd name="T23" fmla="*/ 16 h 24"/>
              <a:gd name="T24" fmla="*/ 33 w 142"/>
              <a:gd name="T25" fmla="*/ 17 h 24"/>
              <a:gd name="T26" fmla="*/ 24 w 142"/>
              <a:gd name="T27" fmla="*/ 20 h 24"/>
              <a:gd name="T28" fmla="*/ 16 w 142"/>
              <a:gd name="T29" fmla="*/ 22 h 24"/>
              <a:gd name="T30" fmla="*/ 6 w 142"/>
              <a:gd name="T31" fmla="*/ 24 h 24"/>
              <a:gd name="T32" fmla="*/ 1 w 142"/>
              <a:gd name="T33" fmla="*/ 24 h 24"/>
              <a:gd name="T34" fmla="*/ 0 w 142"/>
              <a:gd name="T35" fmla="*/ 22 h 24"/>
              <a:gd name="T36" fmla="*/ 5 w 142"/>
              <a:gd name="T37" fmla="*/ 20 h 24"/>
              <a:gd name="T38" fmla="*/ 13 w 142"/>
              <a:gd name="T39" fmla="*/ 17 h 24"/>
              <a:gd name="T40" fmla="*/ 22 w 142"/>
              <a:gd name="T41" fmla="*/ 16 h 24"/>
              <a:gd name="T42" fmla="*/ 31 w 142"/>
              <a:gd name="T43" fmla="*/ 14 h 24"/>
              <a:gd name="T44" fmla="*/ 40 w 142"/>
              <a:gd name="T45" fmla="*/ 13 h 24"/>
              <a:gd name="T46" fmla="*/ 49 w 142"/>
              <a:gd name="T47" fmla="*/ 11 h 24"/>
              <a:gd name="T48" fmla="*/ 58 w 142"/>
              <a:gd name="T49" fmla="*/ 10 h 24"/>
              <a:gd name="T50" fmla="*/ 68 w 142"/>
              <a:gd name="T51" fmla="*/ 8 h 24"/>
              <a:gd name="T52" fmla="*/ 77 w 142"/>
              <a:gd name="T53" fmla="*/ 7 h 24"/>
              <a:gd name="T54" fmla="*/ 86 w 142"/>
              <a:gd name="T55" fmla="*/ 6 h 24"/>
              <a:gd name="T56" fmla="*/ 95 w 142"/>
              <a:gd name="T57" fmla="*/ 5 h 24"/>
              <a:gd name="T58" fmla="*/ 104 w 142"/>
              <a:gd name="T59" fmla="*/ 5 h 24"/>
              <a:gd name="T60" fmla="*/ 113 w 142"/>
              <a:gd name="T61" fmla="*/ 4 h 24"/>
              <a:gd name="T62" fmla="*/ 121 w 142"/>
              <a:gd name="T63" fmla="*/ 2 h 24"/>
              <a:gd name="T64" fmla="*/ 129 w 142"/>
              <a:gd name="T65" fmla="*/ 1 h 24"/>
              <a:gd name="T66" fmla="*/ 138 w 142"/>
              <a:gd name="T67" fmla="*/ 0 h 24"/>
              <a:gd name="T68" fmla="*/ 142 w 142"/>
              <a:gd name="T69" fmla="*/ 0 h 24"/>
              <a:gd name="T70" fmla="*/ 142 w 142"/>
              <a:gd name="T71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42" h="24">
                <a:moveTo>
                  <a:pt x="142" y="0"/>
                </a:moveTo>
                <a:lnTo>
                  <a:pt x="138" y="0"/>
                </a:lnTo>
                <a:lnTo>
                  <a:pt x="134" y="1"/>
                </a:lnTo>
                <a:lnTo>
                  <a:pt x="130" y="1"/>
                </a:lnTo>
                <a:lnTo>
                  <a:pt x="125" y="2"/>
                </a:lnTo>
                <a:lnTo>
                  <a:pt x="121" y="3"/>
                </a:lnTo>
                <a:lnTo>
                  <a:pt x="117" y="4"/>
                </a:lnTo>
                <a:lnTo>
                  <a:pt x="113" y="5"/>
                </a:lnTo>
                <a:lnTo>
                  <a:pt x="109" y="5"/>
                </a:lnTo>
                <a:lnTo>
                  <a:pt x="104" y="6"/>
                </a:lnTo>
                <a:lnTo>
                  <a:pt x="100" y="7"/>
                </a:lnTo>
                <a:lnTo>
                  <a:pt x="95" y="7"/>
                </a:lnTo>
                <a:lnTo>
                  <a:pt x="91" y="8"/>
                </a:lnTo>
                <a:lnTo>
                  <a:pt x="86" y="8"/>
                </a:lnTo>
                <a:lnTo>
                  <a:pt x="82" y="9"/>
                </a:lnTo>
                <a:lnTo>
                  <a:pt x="77" y="9"/>
                </a:lnTo>
                <a:lnTo>
                  <a:pt x="73" y="10"/>
                </a:lnTo>
                <a:lnTo>
                  <a:pt x="68" y="10"/>
                </a:lnTo>
                <a:lnTo>
                  <a:pt x="64" y="11"/>
                </a:lnTo>
                <a:lnTo>
                  <a:pt x="60" y="12"/>
                </a:lnTo>
                <a:lnTo>
                  <a:pt x="55" y="13"/>
                </a:lnTo>
                <a:lnTo>
                  <a:pt x="51" y="14"/>
                </a:lnTo>
                <a:lnTo>
                  <a:pt x="47" y="15"/>
                </a:lnTo>
                <a:lnTo>
                  <a:pt x="42" y="16"/>
                </a:lnTo>
                <a:lnTo>
                  <a:pt x="38" y="17"/>
                </a:lnTo>
                <a:lnTo>
                  <a:pt x="33" y="17"/>
                </a:lnTo>
                <a:lnTo>
                  <a:pt x="29" y="19"/>
                </a:lnTo>
                <a:lnTo>
                  <a:pt x="24" y="20"/>
                </a:lnTo>
                <a:lnTo>
                  <a:pt x="20" y="21"/>
                </a:lnTo>
                <a:lnTo>
                  <a:pt x="16" y="22"/>
                </a:lnTo>
                <a:lnTo>
                  <a:pt x="11" y="23"/>
                </a:lnTo>
                <a:lnTo>
                  <a:pt x="6" y="24"/>
                </a:lnTo>
                <a:lnTo>
                  <a:pt x="2" y="24"/>
                </a:lnTo>
                <a:lnTo>
                  <a:pt x="1" y="24"/>
                </a:lnTo>
                <a:lnTo>
                  <a:pt x="0" y="23"/>
                </a:lnTo>
                <a:lnTo>
                  <a:pt x="0" y="22"/>
                </a:lnTo>
                <a:lnTo>
                  <a:pt x="1" y="21"/>
                </a:lnTo>
                <a:lnTo>
                  <a:pt x="5" y="20"/>
                </a:lnTo>
                <a:lnTo>
                  <a:pt x="9" y="19"/>
                </a:lnTo>
                <a:lnTo>
                  <a:pt x="13" y="17"/>
                </a:lnTo>
                <a:lnTo>
                  <a:pt x="18" y="17"/>
                </a:lnTo>
                <a:lnTo>
                  <a:pt x="22" y="16"/>
                </a:lnTo>
                <a:lnTo>
                  <a:pt x="26" y="15"/>
                </a:lnTo>
                <a:lnTo>
                  <a:pt x="31" y="14"/>
                </a:lnTo>
                <a:lnTo>
                  <a:pt x="35" y="14"/>
                </a:lnTo>
                <a:lnTo>
                  <a:pt x="40" y="13"/>
                </a:lnTo>
                <a:lnTo>
                  <a:pt x="44" y="12"/>
                </a:lnTo>
                <a:lnTo>
                  <a:pt x="49" y="11"/>
                </a:lnTo>
                <a:lnTo>
                  <a:pt x="53" y="10"/>
                </a:lnTo>
                <a:lnTo>
                  <a:pt x="58" y="10"/>
                </a:lnTo>
                <a:lnTo>
                  <a:pt x="63" y="9"/>
                </a:lnTo>
                <a:lnTo>
                  <a:pt x="68" y="8"/>
                </a:lnTo>
                <a:lnTo>
                  <a:pt x="72" y="8"/>
                </a:lnTo>
                <a:lnTo>
                  <a:pt x="77" y="7"/>
                </a:lnTo>
                <a:lnTo>
                  <a:pt x="81" y="7"/>
                </a:lnTo>
                <a:lnTo>
                  <a:pt x="86" y="6"/>
                </a:lnTo>
                <a:lnTo>
                  <a:pt x="90" y="6"/>
                </a:lnTo>
                <a:lnTo>
                  <a:pt x="95" y="5"/>
                </a:lnTo>
                <a:lnTo>
                  <a:pt x="99" y="5"/>
                </a:lnTo>
                <a:lnTo>
                  <a:pt x="104" y="5"/>
                </a:lnTo>
                <a:lnTo>
                  <a:pt x="108" y="4"/>
                </a:lnTo>
                <a:lnTo>
                  <a:pt x="113" y="4"/>
                </a:lnTo>
                <a:lnTo>
                  <a:pt x="117" y="3"/>
                </a:lnTo>
                <a:lnTo>
                  <a:pt x="121" y="2"/>
                </a:lnTo>
                <a:lnTo>
                  <a:pt x="125" y="1"/>
                </a:lnTo>
                <a:lnTo>
                  <a:pt x="129" y="1"/>
                </a:lnTo>
                <a:lnTo>
                  <a:pt x="133" y="0"/>
                </a:lnTo>
                <a:lnTo>
                  <a:pt x="138" y="0"/>
                </a:lnTo>
                <a:lnTo>
                  <a:pt x="142" y="0"/>
                </a:lnTo>
                <a:lnTo>
                  <a:pt x="142" y="0"/>
                </a:lnTo>
                <a:lnTo>
                  <a:pt x="142" y="0"/>
                </a:lnTo>
                <a:lnTo>
                  <a:pt x="142" y="0"/>
                </a:lnTo>
                <a:lnTo>
                  <a:pt x="14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3" name="Freeform 213"/>
          <p:cNvSpPr>
            <a:spLocks/>
          </p:cNvSpPr>
          <p:nvPr/>
        </p:nvSpPr>
        <p:spPr bwMode="auto">
          <a:xfrm>
            <a:off x="3548186" y="4893753"/>
            <a:ext cx="285750" cy="30163"/>
          </a:xfrm>
          <a:custGeom>
            <a:avLst/>
            <a:gdLst>
              <a:gd name="T0" fmla="*/ 174 w 180"/>
              <a:gd name="T1" fmla="*/ 1 h 19"/>
              <a:gd name="T2" fmla="*/ 163 w 180"/>
              <a:gd name="T3" fmla="*/ 3 h 19"/>
              <a:gd name="T4" fmla="*/ 151 w 180"/>
              <a:gd name="T5" fmla="*/ 4 h 19"/>
              <a:gd name="T6" fmla="*/ 140 w 180"/>
              <a:gd name="T7" fmla="*/ 5 h 19"/>
              <a:gd name="T8" fmla="*/ 128 w 180"/>
              <a:gd name="T9" fmla="*/ 6 h 19"/>
              <a:gd name="T10" fmla="*/ 117 w 180"/>
              <a:gd name="T11" fmla="*/ 8 h 19"/>
              <a:gd name="T12" fmla="*/ 106 w 180"/>
              <a:gd name="T13" fmla="*/ 9 h 19"/>
              <a:gd name="T14" fmla="*/ 94 w 180"/>
              <a:gd name="T15" fmla="*/ 11 h 19"/>
              <a:gd name="T16" fmla="*/ 83 w 180"/>
              <a:gd name="T17" fmla="*/ 12 h 19"/>
              <a:gd name="T18" fmla="*/ 72 w 180"/>
              <a:gd name="T19" fmla="*/ 14 h 19"/>
              <a:gd name="T20" fmla="*/ 60 w 180"/>
              <a:gd name="T21" fmla="*/ 15 h 19"/>
              <a:gd name="T22" fmla="*/ 49 w 180"/>
              <a:gd name="T23" fmla="*/ 15 h 19"/>
              <a:gd name="T24" fmla="*/ 38 w 180"/>
              <a:gd name="T25" fmla="*/ 17 h 19"/>
              <a:gd name="T26" fmla="*/ 28 w 180"/>
              <a:gd name="T27" fmla="*/ 17 h 19"/>
              <a:gd name="T28" fmla="*/ 18 w 180"/>
              <a:gd name="T29" fmla="*/ 18 h 19"/>
              <a:gd name="T30" fmla="*/ 8 w 180"/>
              <a:gd name="T31" fmla="*/ 18 h 19"/>
              <a:gd name="T32" fmla="*/ 2 w 180"/>
              <a:gd name="T33" fmla="*/ 19 h 19"/>
              <a:gd name="T34" fmla="*/ 0 w 180"/>
              <a:gd name="T35" fmla="*/ 16 h 19"/>
              <a:gd name="T36" fmla="*/ 5 w 180"/>
              <a:gd name="T37" fmla="*/ 14 h 19"/>
              <a:gd name="T38" fmla="*/ 13 w 180"/>
              <a:gd name="T39" fmla="*/ 12 h 19"/>
              <a:gd name="T40" fmla="*/ 23 w 180"/>
              <a:gd name="T41" fmla="*/ 11 h 19"/>
              <a:gd name="T42" fmla="*/ 32 w 180"/>
              <a:gd name="T43" fmla="*/ 11 h 19"/>
              <a:gd name="T44" fmla="*/ 40 w 180"/>
              <a:gd name="T45" fmla="*/ 11 h 19"/>
              <a:gd name="T46" fmla="*/ 46 w 180"/>
              <a:gd name="T47" fmla="*/ 11 h 19"/>
              <a:gd name="T48" fmla="*/ 52 w 180"/>
              <a:gd name="T49" fmla="*/ 11 h 19"/>
              <a:gd name="T50" fmla="*/ 58 w 180"/>
              <a:gd name="T51" fmla="*/ 10 h 19"/>
              <a:gd name="T52" fmla="*/ 64 w 180"/>
              <a:gd name="T53" fmla="*/ 10 h 19"/>
              <a:gd name="T54" fmla="*/ 70 w 180"/>
              <a:gd name="T55" fmla="*/ 10 h 19"/>
              <a:gd name="T56" fmla="*/ 76 w 180"/>
              <a:gd name="T57" fmla="*/ 9 h 19"/>
              <a:gd name="T58" fmla="*/ 82 w 180"/>
              <a:gd name="T59" fmla="*/ 9 h 19"/>
              <a:gd name="T60" fmla="*/ 91 w 180"/>
              <a:gd name="T61" fmla="*/ 8 h 19"/>
              <a:gd name="T62" fmla="*/ 103 w 180"/>
              <a:gd name="T63" fmla="*/ 7 h 19"/>
              <a:gd name="T64" fmla="*/ 115 w 180"/>
              <a:gd name="T65" fmla="*/ 6 h 19"/>
              <a:gd name="T66" fmla="*/ 127 w 180"/>
              <a:gd name="T67" fmla="*/ 5 h 19"/>
              <a:gd name="T68" fmla="*/ 138 w 180"/>
              <a:gd name="T69" fmla="*/ 4 h 19"/>
              <a:gd name="T70" fmla="*/ 150 w 180"/>
              <a:gd name="T71" fmla="*/ 3 h 19"/>
              <a:gd name="T72" fmla="*/ 162 w 180"/>
              <a:gd name="T73" fmla="*/ 2 h 19"/>
              <a:gd name="T74" fmla="*/ 174 w 180"/>
              <a:gd name="T75" fmla="*/ 1 h 19"/>
              <a:gd name="T76" fmla="*/ 180 w 180"/>
              <a:gd name="T77" fmla="*/ 0 h 19"/>
              <a:gd name="T78" fmla="*/ 180 w 180"/>
              <a:gd name="T79" fmla="*/ 1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80" h="19">
                <a:moveTo>
                  <a:pt x="180" y="1"/>
                </a:moveTo>
                <a:lnTo>
                  <a:pt x="174" y="1"/>
                </a:lnTo>
                <a:lnTo>
                  <a:pt x="169" y="2"/>
                </a:lnTo>
                <a:lnTo>
                  <a:pt x="163" y="3"/>
                </a:lnTo>
                <a:lnTo>
                  <a:pt x="157" y="3"/>
                </a:lnTo>
                <a:lnTo>
                  <a:pt x="151" y="4"/>
                </a:lnTo>
                <a:lnTo>
                  <a:pt x="146" y="4"/>
                </a:lnTo>
                <a:lnTo>
                  <a:pt x="140" y="5"/>
                </a:lnTo>
                <a:lnTo>
                  <a:pt x="134" y="6"/>
                </a:lnTo>
                <a:lnTo>
                  <a:pt x="128" y="6"/>
                </a:lnTo>
                <a:lnTo>
                  <a:pt x="123" y="7"/>
                </a:lnTo>
                <a:lnTo>
                  <a:pt x="117" y="8"/>
                </a:lnTo>
                <a:lnTo>
                  <a:pt x="111" y="9"/>
                </a:lnTo>
                <a:lnTo>
                  <a:pt x="106" y="9"/>
                </a:lnTo>
                <a:lnTo>
                  <a:pt x="100" y="10"/>
                </a:lnTo>
                <a:lnTo>
                  <a:pt x="94" y="11"/>
                </a:lnTo>
                <a:lnTo>
                  <a:pt x="89" y="12"/>
                </a:lnTo>
                <a:lnTo>
                  <a:pt x="83" y="12"/>
                </a:lnTo>
                <a:lnTo>
                  <a:pt x="77" y="13"/>
                </a:lnTo>
                <a:lnTo>
                  <a:pt x="72" y="14"/>
                </a:lnTo>
                <a:lnTo>
                  <a:pt x="66" y="14"/>
                </a:lnTo>
                <a:lnTo>
                  <a:pt x="60" y="15"/>
                </a:lnTo>
                <a:lnTo>
                  <a:pt x="54" y="15"/>
                </a:lnTo>
                <a:lnTo>
                  <a:pt x="49" y="15"/>
                </a:lnTo>
                <a:lnTo>
                  <a:pt x="43" y="16"/>
                </a:lnTo>
                <a:lnTo>
                  <a:pt x="38" y="17"/>
                </a:lnTo>
                <a:lnTo>
                  <a:pt x="33" y="17"/>
                </a:lnTo>
                <a:lnTo>
                  <a:pt x="28" y="17"/>
                </a:lnTo>
                <a:lnTo>
                  <a:pt x="23" y="18"/>
                </a:lnTo>
                <a:lnTo>
                  <a:pt x="18" y="18"/>
                </a:lnTo>
                <a:lnTo>
                  <a:pt x="13" y="18"/>
                </a:lnTo>
                <a:lnTo>
                  <a:pt x="8" y="18"/>
                </a:lnTo>
                <a:lnTo>
                  <a:pt x="3" y="19"/>
                </a:lnTo>
                <a:lnTo>
                  <a:pt x="2" y="19"/>
                </a:lnTo>
                <a:lnTo>
                  <a:pt x="1" y="18"/>
                </a:lnTo>
                <a:lnTo>
                  <a:pt x="0" y="16"/>
                </a:lnTo>
                <a:lnTo>
                  <a:pt x="1" y="15"/>
                </a:lnTo>
                <a:lnTo>
                  <a:pt x="5" y="14"/>
                </a:lnTo>
                <a:lnTo>
                  <a:pt x="9" y="12"/>
                </a:lnTo>
                <a:lnTo>
                  <a:pt x="13" y="12"/>
                </a:lnTo>
                <a:lnTo>
                  <a:pt x="18" y="11"/>
                </a:lnTo>
                <a:lnTo>
                  <a:pt x="23" y="11"/>
                </a:lnTo>
                <a:lnTo>
                  <a:pt x="28" y="11"/>
                </a:lnTo>
                <a:lnTo>
                  <a:pt x="32" y="11"/>
                </a:lnTo>
                <a:lnTo>
                  <a:pt x="37" y="11"/>
                </a:lnTo>
                <a:lnTo>
                  <a:pt x="40" y="11"/>
                </a:lnTo>
                <a:lnTo>
                  <a:pt x="43" y="11"/>
                </a:lnTo>
                <a:lnTo>
                  <a:pt x="46" y="11"/>
                </a:lnTo>
                <a:lnTo>
                  <a:pt x="49" y="11"/>
                </a:lnTo>
                <a:lnTo>
                  <a:pt x="52" y="11"/>
                </a:lnTo>
                <a:lnTo>
                  <a:pt x="55" y="10"/>
                </a:lnTo>
                <a:lnTo>
                  <a:pt x="58" y="10"/>
                </a:lnTo>
                <a:lnTo>
                  <a:pt x="61" y="10"/>
                </a:lnTo>
                <a:lnTo>
                  <a:pt x="64" y="10"/>
                </a:lnTo>
                <a:lnTo>
                  <a:pt x="67" y="10"/>
                </a:lnTo>
                <a:lnTo>
                  <a:pt x="70" y="10"/>
                </a:lnTo>
                <a:lnTo>
                  <a:pt x="73" y="10"/>
                </a:lnTo>
                <a:lnTo>
                  <a:pt x="76" y="9"/>
                </a:lnTo>
                <a:lnTo>
                  <a:pt x="79" y="9"/>
                </a:lnTo>
                <a:lnTo>
                  <a:pt x="82" y="9"/>
                </a:lnTo>
                <a:lnTo>
                  <a:pt x="85" y="9"/>
                </a:lnTo>
                <a:lnTo>
                  <a:pt x="91" y="8"/>
                </a:lnTo>
                <a:lnTo>
                  <a:pt x="97" y="7"/>
                </a:lnTo>
                <a:lnTo>
                  <a:pt x="103" y="7"/>
                </a:lnTo>
                <a:lnTo>
                  <a:pt x="109" y="6"/>
                </a:lnTo>
                <a:lnTo>
                  <a:pt x="115" y="6"/>
                </a:lnTo>
                <a:lnTo>
                  <a:pt x="121" y="6"/>
                </a:lnTo>
                <a:lnTo>
                  <a:pt x="127" y="5"/>
                </a:lnTo>
                <a:lnTo>
                  <a:pt x="133" y="4"/>
                </a:lnTo>
                <a:lnTo>
                  <a:pt x="138" y="4"/>
                </a:lnTo>
                <a:lnTo>
                  <a:pt x="145" y="3"/>
                </a:lnTo>
                <a:lnTo>
                  <a:pt x="150" y="3"/>
                </a:lnTo>
                <a:lnTo>
                  <a:pt x="156" y="3"/>
                </a:lnTo>
                <a:lnTo>
                  <a:pt x="162" y="2"/>
                </a:lnTo>
                <a:lnTo>
                  <a:pt x="168" y="2"/>
                </a:lnTo>
                <a:lnTo>
                  <a:pt x="174" y="1"/>
                </a:lnTo>
                <a:lnTo>
                  <a:pt x="180" y="0"/>
                </a:lnTo>
                <a:lnTo>
                  <a:pt x="180" y="0"/>
                </a:lnTo>
                <a:lnTo>
                  <a:pt x="180" y="0"/>
                </a:lnTo>
                <a:lnTo>
                  <a:pt x="180" y="1"/>
                </a:lnTo>
                <a:lnTo>
                  <a:pt x="180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4" name="Freeform 214"/>
          <p:cNvSpPr>
            <a:spLocks/>
          </p:cNvSpPr>
          <p:nvPr/>
        </p:nvSpPr>
        <p:spPr bwMode="auto">
          <a:xfrm>
            <a:off x="3716461" y="5295391"/>
            <a:ext cx="161925" cy="28575"/>
          </a:xfrm>
          <a:custGeom>
            <a:avLst/>
            <a:gdLst>
              <a:gd name="T0" fmla="*/ 102 w 102"/>
              <a:gd name="T1" fmla="*/ 18 h 18"/>
              <a:gd name="T2" fmla="*/ 96 w 102"/>
              <a:gd name="T3" fmla="*/ 16 h 18"/>
              <a:gd name="T4" fmla="*/ 90 w 102"/>
              <a:gd name="T5" fmla="*/ 15 h 18"/>
              <a:gd name="T6" fmla="*/ 83 w 102"/>
              <a:gd name="T7" fmla="*/ 14 h 18"/>
              <a:gd name="T8" fmla="*/ 77 w 102"/>
              <a:gd name="T9" fmla="*/ 13 h 18"/>
              <a:gd name="T10" fmla="*/ 71 w 102"/>
              <a:gd name="T11" fmla="*/ 13 h 18"/>
              <a:gd name="T12" fmla="*/ 64 w 102"/>
              <a:gd name="T13" fmla="*/ 12 h 18"/>
              <a:gd name="T14" fmla="*/ 58 w 102"/>
              <a:gd name="T15" fmla="*/ 11 h 18"/>
              <a:gd name="T16" fmla="*/ 51 w 102"/>
              <a:gd name="T17" fmla="*/ 10 h 18"/>
              <a:gd name="T18" fmla="*/ 45 w 102"/>
              <a:gd name="T19" fmla="*/ 10 h 18"/>
              <a:gd name="T20" fmla="*/ 39 w 102"/>
              <a:gd name="T21" fmla="*/ 9 h 18"/>
              <a:gd name="T22" fmla="*/ 32 w 102"/>
              <a:gd name="T23" fmla="*/ 8 h 18"/>
              <a:gd name="T24" fmla="*/ 26 w 102"/>
              <a:gd name="T25" fmla="*/ 7 h 18"/>
              <a:gd name="T26" fmla="*/ 19 w 102"/>
              <a:gd name="T27" fmla="*/ 6 h 18"/>
              <a:gd name="T28" fmla="*/ 13 w 102"/>
              <a:gd name="T29" fmla="*/ 5 h 18"/>
              <a:gd name="T30" fmla="*/ 7 w 102"/>
              <a:gd name="T31" fmla="*/ 4 h 18"/>
              <a:gd name="T32" fmla="*/ 0 w 102"/>
              <a:gd name="T33" fmla="*/ 2 h 18"/>
              <a:gd name="T34" fmla="*/ 0 w 102"/>
              <a:gd name="T35" fmla="*/ 1 h 18"/>
              <a:gd name="T36" fmla="*/ 0 w 102"/>
              <a:gd name="T37" fmla="*/ 1 h 18"/>
              <a:gd name="T38" fmla="*/ 0 w 102"/>
              <a:gd name="T39" fmla="*/ 0 h 18"/>
              <a:gd name="T40" fmla="*/ 0 w 102"/>
              <a:gd name="T41" fmla="*/ 0 h 18"/>
              <a:gd name="T42" fmla="*/ 7 w 102"/>
              <a:gd name="T43" fmla="*/ 2 h 18"/>
              <a:gd name="T44" fmla="*/ 13 w 102"/>
              <a:gd name="T45" fmla="*/ 3 h 18"/>
              <a:gd name="T46" fmla="*/ 19 w 102"/>
              <a:gd name="T47" fmla="*/ 4 h 18"/>
              <a:gd name="T48" fmla="*/ 26 w 102"/>
              <a:gd name="T49" fmla="*/ 5 h 18"/>
              <a:gd name="T50" fmla="*/ 32 w 102"/>
              <a:gd name="T51" fmla="*/ 7 h 18"/>
              <a:gd name="T52" fmla="*/ 39 w 102"/>
              <a:gd name="T53" fmla="*/ 7 h 18"/>
              <a:gd name="T54" fmla="*/ 45 w 102"/>
              <a:gd name="T55" fmla="*/ 8 h 18"/>
              <a:gd name="T56" fmla="*/ 51 w 102"/>
              <a:gd name="T57" fmla="*/ 9 h 18"/>
              <a:gd name="T58" fmla="*/ 58 w 102"/>
              <a:gd name="T59" fmla="*/ 10 h 18"/>
              <a:gd name="T60" fmla="*/ 64 w 102"/>
              <a:gd name="T61" fmla="*/ 11 h 18"/>
              <a:gd name="T62" fmla="*/ 70 w 102"/>
              <a:gd name="T63" fmla="*/ 12 h 18"/>
              <a:gd name="T64" fmla="*/ 77 w 102"/>
              <a:gd name="T65" fmla="*/ 13 h 18"/>
              <a:gd name="T66" fmla="*/ 83 w 102"/>
              <a:gd name="T67" fmla="*/ 14 h 18"/>
              <a:gd name="T68" fmla="*/ 90 w 102"/>
              <a:gd name="T69" fmla="*/ 15 h 18"/>
              <a:gd name="T70" fmla="*/ 96 w 102"/>
              <a:gd name="T71" fmla="*/ 16 h 18"/>
              <a:gd name="T72" fmla="*/ 102 w 102"/>
              <a:gd name="T73" fmla="*/ 18 h 18"/>
              <a:gd name="T74" fmla="*/ 102 w 102"/>
              <a:gd name="T75" fmla="*/ 18 h 18"/>
              <a:gd name="T76" fmla="*/ 102 w 102"/>
              <a:gd name="T77" fmla="*/ 18 h 18"/>
              <a:gd name="T78" fmla="*/ 102 w 102"/>
              <a:gd name="T79" fmla="*/ 18 h 18"/>
              <a:gd name="T80" fmla="*/ 102 w 102"/>
              <a:gd name="T81" fmla="*/ 18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2" h="18">
                <a:moveTo>
                  <a:pt x="102" y="18"/>
                </a:moveTo>
                <a:lnTo>
                  <a:pt x="96" y="16"/>
                </a:lnTo>
                <a:lnTo>
                  <a:pt x="90" y="15"/>
                </a:lnTo>
                <a:lnTo>
                  <a:pt x="83" y="14"/>
                </a:lnTo>
                <a:lnTo>
                  <a:pt x="77" y="13"/>
                </a:lnTo>
                <a:lnTo>
                  <a:pt x="71" y="13"/>
                </a:lnTo>
                <a:lnTo>
                  <a:pt x="64" y="12"/>
                </a:lnTo>
                <a:lnTo>
                  <a:pt x="58" y="11"/>
                </a:lnTo>
                <a:lnTo>
                  <a:pt x="51" y="10"/>
                </a:lnTo>
                <a:lnTo>
                  <a:pt x="45" y="10"/>
                </a:lnTo>
                <a:lnTo>
                  <a:pt x="39" y="9"/>
                </a:lnTo>
                <a:lnTo>
                  <a:pt x="32" y="8"/>
                </a:lnTo>
                <a:lnTo>
                  <a:pt x="26" y="7"/>
                </a:lnTo>
                <a:lnTo>
                  <a:pt x="19" y="6"/>
                </a:lnTo>
                <a:lnTo>
                  <a:pt x="13" y="5"/>
                </a:lnTo>
                <a:lnTo>
                  <a:pt x="7" y="4"/>
                </a:lnTo>
                <a:lnTo>
                  <a:pt x="0" y="2"/>
                </a:lnTo>
                <a:lnTo>
                  <a:pt x="0" y="1"/>
                </a:lnTo>
                <a:lnTo>
                  <a:pt x="0" y="1"/>
                </a:lnTo>
                <a:lnTo>
                  <a:pt x="0" y="0"/>
                </a:lnTo>
                <a:lnTo>
                  <a:pt x="0" y="0"/>
                </a:lnTo>
                <a:lnTo>
                  <a:pt x="7" y="2"/>
                </a:lnTo>
                <a:lnTo>
                  <a:pt x="13" y="3"/>
                </a:lnTo>
                <a:lnTo>
                  <a:pt x="19" y="4"/>
                </a:lnTo>
                <a:lnTo>
                  <a:pt x="26" y="5"/>
                </a:lnTo>
                <a:lnTo>
                  <a:pt x="32" y="7"/>
                </a:lnTo>
                <a:lnTo>
                  <a:pt x="39" y="7"/>
                </a:lnTo>
                <a:lnTo>
                  <a:pt x="45" y="8"/>
                </a:lnTo>
                <a:lnTo>
                  <a:pt x="51" y="9"/>
                </a:lnTo>
                <a:lnTo>
                  <a:pt x="58" y="10"/>
                </a:lnTo>
                <a:lnTo>
                  <a:pt x="64" y="11"/>
                </a:lnTo>
                <a:lnTo>
                  <a:pt x="70" y="12"/>
                </a:lnTo>
                <a:lnTo>
                  <a:pt x="77" y="13"/>
                </a:lnTo>
                <a:lnTo>
                  <a:pt x="83" y="14"/>
                </a:lnTo>
                <a:lnTo>
                  <a:pt x="90" y="15"/>
                </a:lnTo>
                <a:lnTo>
                  <a:pt x="96" y="16"/>
                </a:lnTo>
                <a:lnTo>
                  <a:pt x="102" y="18"/>
                </a:lnTo>
                <a:lnTo>
                  <a:pt x="102" y="18"/>
                </a:lnTo>
                <a:lnTo>
                  <a:pt x="102" y="18"/>
                </a:lnTo>
                <a:lnTo>
                  <a:pt x="102" y="18"/>
                </a:lnTo>
                <a:lnTo>
                  <a:pt x="102" y="1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5" name="Freeform 215"/>
          <p:cNvSpPr>
            <a:spLocks/>
          </p:cNvSpPr>
          <p:nvPr/>
        </p:nvSpPr>
        <p:spPr bwMode="auto">
          <a:xfrm>
            <a:off x="3743448" y="4998528"/>
            <a:ext cx="131763" cy="33338"/>
          </a:xfrm>
          <a:custGeom>
            <a:avLst/>
            <a:gdLst>
              <a:gd name="T0" fmla="*/ 83 w 83"/>
              <a:gd name="T1" fmla="*/ 0 h 21"/>
              <a:gd name="T2" fmla="*/ 80 w 83"/>
              <a:gd name="T3" fmla="*/ 1 h 21"/>
              <a:gd name="T4" fmla="*/ 76 w 83"/>
              <a:gd name="T5" fmla="*/ 2 h 21"/>
              <a:gd name="T6" fmla="*/ 71 w 83"/>
              <a:gd name="T7" fmla="*/ 3 h 21"/>
              <a:gd name="T8" fmla="*/ 66 w 83"/>
              <a:gd name="T9" fmla="*/ 5 h 21"/>
              <a:gd name="T10" fmla="*/ 60 w 83"/>
              <a:gd name="T11" fmla="*/ 6 h 21"/>
              <a:gd name="T12" fmla="*/ 54 w 83"/>
              <a:gd name="T13" fmla="*/ 8 h 21"/>
              <a:gd name="T14" fmla="*/ 48 w 83"/>
              <a:gd name="T15" fmla="*/ 10 h 21"/>
              <a:gd name="T16" fmla="*/ 41 w 83"/>
              <a:gd name="T17" fmla="*/ 11 h 21"/>
              <a:gd name="T18" fmla="*/ 35 w 83"/>
              <a:gd name="T19" fmla="*/ 13 h 21"/>
              <a:gd name="T20" fmla="*/ 28 w 83"/>
              <a:gd name="T21" fmla="*/ 15 h 21"/>
              <a:gd name="T22" fmla="*/ 23 w 83"/>
              <a:gd name="T23" fmla="*/ 16 h 21"/>
              <a:gd name="T24" fmla="*/ 18 w 83"/>
              <a:gd name="T25" fmla="*/ 18 h 21"/>
              <a:gd name="T26" fmla="*/ 13 w 83"/>
              <a:gd name="T27" fmla="*/ 19 h 21"/>
              <a:gd name="T28" fmla="*/ 9 w 83"/>
              <a:gd name="T29" fmla="*/ 20 h 21"/>
              <a:gd name="T30" fmla="*/ 6 w 83"/>
              <a:gd name="T31" fmla="*/ 21 h 21"/>
              <a:gd name="T32" fmla="*/ 4 w 83"/>
              <a:gd name="T33" fmla="*/ 21 h 21"/>
              <a:gd name="T34" fmla="*/ 3 w 83"/>
              <a:gd name="T35" fmla="*/ 21 h 21"/>
              <a:gd name="T36" fmla="*/ 1 w 83"/>
              <a:gd name="T37" fmla="*/ 20 h 21"/>
              <a:gd name="T38" fmla="*/ 0 w 83"/>
              <a:gd name="T39" fmla="*/ 18 h 21"/>
              <a:gd name="T40" fmla="*/ 0 w 83"/>
              <a:gd name="T41" fmla="*/ 16 h 21"/>
              <a:gd name="T42" fmla="*/ 1 w 83"/>
              <a:gd name="T43" fmla="*/ 15 h 21"/>
              <a:gd name="T44" fmla="*/ 3 w 83"/>
              <a:gd name="T45" fmla="*/ 14 h 21"/>
              <a:gd name="T46" fmla="*/ 7 w 83"/>
              <a:gd name="T47" fmla="*/ 13 h 21"/>
              <a:gd name="T48" fmla="*/ 11 w 83"/>
              <a:gd name="T49" fmla="*/ 12 h 21"/>
              <a:gd name="T50" fmla="*/ 17 w 83"/>
              <a:gd name="T51" fmla="*/ 11 h 21"/>
              <a:gd name="T52" fmla="*/ 22 w 83"/>
              <a:gd name="T53" fmla="*/ 10 h 21"/>
              <a:gd name="T54" fmla="*/ 29 w 83"/>
              <a:gd name="T55" fmla="*/ 9 h 21"/>
              <a:gd name="T56" fmla="*/ 36 w 83"/>
              <a:gd name="T57" fmla="*/ 7 h 21"/>
              <a:gd name="T58" fmla="*/ 43 w 83"/>
              <a:gd name="T59" fmla="*/ 7 h 21"/>
              <a:gd name="T60" fmla="*/ 50 w 83"/>
              <a:gd name="T61" fmla="*/ 5 h 21"/>
              <a:gd name="T62" fmla="*/ 56 w 83"/>
              <a:gd name="T63" fmla="*/ 4 h 21"/>
              <a:gd name="T64" fmla="*/ 63 w 83"/>
              <a:gd name="T65" fmla="*/ 3 h 21"/>
              <a:gd name="T66" fmla="*/ 69 w 83"/>
              <a:gd name="T67" fmla="*/ 2 h 21"/>
              <a:gd name="T68" fmla="*/ 75 w 83"/>
              <a:gd name="T69" fmla="*/ 1 h 21"/>
              <a:gd name="T70" fmla="*/ 79 w 83"/>
              <a:gd name="T71" fmla="*/ 1 h 21"/>
              <a:gd name="T72" fmla="*/ 83 w 83"/>
              <a:gd name="T73" fmla="*/ 0 h 21"/>
              <a:gd name="T74" fmla="*/ 83 w 83"/>
              <a:gd name="T75" fmla="*/ 0 h 21"/>
              <a:gd name="T76" fmla="*/ 83 w 83"/>
              <a:gd name="T77" fmla="*/ 0 h 21"/>
              <a:gd name="T78" fmla="*/ 83 w 83"/>
              <a:gd name="T79" fmla="*/ 0 h 21"/>
              <a:gd name="T80" fmla="*/ 83 w 83"/>
              <a:gd name="T8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3" h="21">
                <a:moveTo>
                  <a:pt x="83" y="0"/>
                </a:moveTo>
                <a:lnTo>
                  <a:pt x="80" y="1"/>
                </a:lnTo>
                <a:lnTo>
                  <a:pt x="76" y="2"/>
                </a:lnTo>
                <a:lnTo>
                  <a:pt x="71" y="3"/>
                </a:lnTo>
                <a:lnTo>
                  <a:pt x="66" y="5"/>
                </a:lnTo>
                <a:lnTo>
                  <a:pt x="60" y="6"/>
                </a:lnTo>
                <a:lnTo>
                  <a:pt x="54" y="8"/>
                </a:lnTo>
                <a:lnTo>
                  <a:pt x="48" y="10"/>
                </a:lnTo>
                <a:lnTo>
                  <a:pt x="41" y="11"/>
                </a:lnTo>
                <a:lnTo>
                  <a:pt x="35" y="13"/>
                </a:lnTo>
                <a:lnTo>
                  <a:pt x="28" y="15"/>
                </a:lnTo>
                <a:lnTo>
                  <a:pt x="23" y="16"/>
                </a:lnTo>
                <a:lnTo>
                  <a:pt x="18" y="18"/>
                </a:lnTo>
                <a:lnTo>
                  <a:pt x="13" y="19"/>
                </a:lnTo>
                <a:lnTo>
                  <a:pt x="9" y="20"/>
                </a:lnTo>
                <a:lnTo>
                  <a:pt x="6" y="21"/>
                </a:lnTo>
                <a:lnTo>
                  <a:pt x="4" y="21"/>
                </a:lnTo>
                <a:lnTo>
                  <a:pt x="3" y="21"/>
                </a:lnTo>
                <a:lnTo>
                  <a:pt x="1" y="20"/>
                </a:lnTo>
                <a:lnTo>
                  <a:pt x="0" y="18"/>
                </a:lnTo>
                <a:lnTo>
                  <a:pt x="0" y="16"/>
                </a:lnTo>
                <a:lnTo>
                  <a:pt x="1" y="15"/>
                </a:lnTo>
                <a:lnTo>
                  <a:pt x="3" y="14"/>
                </a:lnTo>
                <a:lnTo>
                  <a:pt x="7" y="13"/>
                </a:lnTo>
                <a:lnTo>
                  <a:pt x="11" y="12"/>
                </a:lnTo>
                <a:lnTo>
                  <a:pt x="17" y="11"/>
                </a:lnTo>
                <a:lnTo>
                  <a:pt x="22" y="10"/>
                </a:lnTo>
                <a:lnTo>
                  <a:pt x="29" y="9"/>
                </a:lnTo>
                <a:lnTo>
                  <a:pt x="36" y="7"/>
                </a:lnTo>
                <a:lnTo>
                  <a:pt x="43" y="7"/>
                </a:lnTo>
                <a:lnTo>
                  <a:pt x="50" y="5"/>
                </a:lnTo>
                <a:lnTo>
                  <a:pt x="56" y="4"/>
                </a:lnTo>
                <a:lnTo>
                  <a:pt x="63" y="3"/>
                </a:lnTo>
                <a:lnTo>
                  <a:pt x="69" y="2"/>
                </a:lnTo>
                <a:lnTo>
                  <a:pt x="75" y="1"/>
                </a:lnTo>
                <a:lnTo>
                  <a:pt x="79" y="1"/>
                </a:lnTo>
                <a:lnTo>
                  <a:pt x="83" y="0"/>
                </a:lnTo>
                <a:lnTo>
                  <a:pt x="83" y="0"/>
                </a:lnTo>
                <a:lnTo>
                  <a:pt x="83" y="0"/>
                </a:lnTo>
                <a:lnTo>
                  <a:pt x="83" y="0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6" name="Freeform 216"/>
          <p:cNvSpPr>
            <a:spLocks/>
          </p:cNvSpPr>
          <p:nvPr/>
        </p:nvSpPr>
        <p:spPr bwMode="auto">
          <a:xfrm>
            <a:off x="3705348" y="5014403"/>
            <a:ext cx="44450" cy="284163"/>
          </a:xfrm>
          <a:custGeom>
            <a:avLst/>
            <a:gdLst>
              <a:gd name="T0" fmla="*/ 28 w 28"/>
              <a:gd name="T1" fmla="*/ 0 h 179"/>
              <a:gd name="T2" fmla="*/ 28 w 28"/>
              <a:gd name="T3" fmla="*/ 7 h 179"/>
              <a:gd name="T4" fmla="*/ 27 w 28"/>
              <a:gd name="T5" fmla="*/ 15 h 179"/>
              <a:gd name="T6" fmla="*/ 26 w 28"/>
              <a:gd name="T7" fmla="*/ 22 h 179"/>
              <a:gd name="T8" fmla="*/ 25 w 28"/>
              <a:gd name="T9" fmla="*/ 29 h 179"/>
              <a:gd name="T10" fmla="*/ 25 w 28"/>
              <a:gd name="T11" fmla="*/ 33 h 179"/>
              <a:gd name="T12" fmla="*/ 25 w 28"/>
              <a:gd name="T13" fmla="*/ 38 h 179"/>
              <a:gd name="T14" fmla="*/ 24 w 28"/>
              <a:gd name="T15" fmla="*/ 42 h 179"/>
              <a:gd name="T16" fmla="*/ 24 w 28"/>
              <a:gd name="T17" fmla="*/ 47 h 179"/>
              <a:gd name="T18" fmla="*/ 22 w 28"/>
              <a:gd name="T19" fmla="*/ 61 h 179"/>
              <a:gd name="T20" fmla="*/ 21 w 28"/>
              <a:gd name="T21" fmla="*/ 74 h 179"/>
              <a:gd name="T22" fmla="*/ 19 w 28"/>
              <a:gd name="T23" fmla="*/ 88 h 179"/>
              <a:gd name="T24" fmla="*/ 18 w 28"/>
              <a:gd name="T25" fmla="*/ 101 h 179"/>
              <a:gd name="T26" fmla="*/ 16 w 28"/>
              <a:gd name="T27" fmla="*/ 115 h 179"/>
              <a:gd name="T28" fmla="*/ 14 w 28"/>
              <a:gd name="T29" fmla="*/ 128 h 179"/>
              <a:gd name="T30" fmla="*/ 13 w 28"/>
              <a:gd name="T31" fmla="*/ 141 h 179"/>
              <a:gd name="T32" fmla="*/ 10 w 28"/>
              <a:gd name="T33" fmla="*/ 155 h 179"/>
              <a:gd name="T34" fmla="*/ 9 w 28"/>
              <a:gd name="T35" fmla="*/ 161 h 179"/>
              <a:gd name="T36" fmla="*/ 8 w 28"/>
              <a:gd name="T37" fmla="*/ 167 h 179"/>
              <a:gd name="T38" fmla="*/ 6 w 28"/>
              <a:gd name="T39" fmla="*/ 174 h 179"/>
              <a:gd name="T40" fmla="*/ 5 w 28"/>
              <a:gd name="T41" fmla="*/ 177 h 179"/>
              <a:gd name="T42" fmla="*/ 5 w 28"/>
              <a:gd name="T43" fmla="*/ 178 h 179"/>
              <a:gd name="T44" fmla="*/ 4 w 28"/>
              <a:gd name="T45" fmla="*/ 179 h 179"/>
              <a:gd name="T46" fmla="*/ 4 w 28"/>
              <a:gd name="T47" fmla="*/ 179 h 179"/>
              <a:gd name="T48" fmla="*/ 4 w 28"/>
              <a:gd name="T49" fmla="*/ 179 h 179"/>
              <a:gd name="T50" fmla="*/ 3 w 28"/>
              <a:gd name="T51" fmla="*/ 179 h 179"/>
              <a:gd name="T52" fmla="*/ 1 w 28"/>
              <a:gd name="T53" fmla="*/ 178 h 179"/>
              <a:gd name="T54" fmla="*/ 0 w 28"/>
              <a:gd name="T55" fmla="*/ 174 h 179"/>
              <a:gd name="T56" fmla="*/ 1 w 28"/>
              <a:gd name="T57" fmla="*/ 168 h 179"/>
              <a:gd name="T58" fmla="*/ 2 w 28"/>
              <a:gd name="T59" fmla="*/ 164 h 179"/>
              <a:gd name="T60" fmla="*/ 3 w 28"/>
              <a:gd name="T61" fmla="*/ 160 h 179"/>
              <a:gd name="T62" fmla="*/ 4 w 28"/>
              <a:gd name="T63" fmla="*/ 155 h 179"/>
              <a:gd name="T64" fmla="*/ 4 w 28"/>
              <a:gd name="T65" fmla="*/ 151 h 179"/>
              <a:gd name="T66" fmla="*/ 5 w 28"/>
              <a:gd name="T67" fmla="*/ 144 h 179"/>
              <a:gd name="T68" fmla="*/ 7 w 28"/>
              <a:gd name="T69" fmla="*/ 138 h 179"/>
              <a:gd name="T70" fmla="*/ 8 w 28"/>
              <a:gd name="T71" fmla="*/ 132 h 179"/>
              <a:gd name="T72" fmla="*/ 9 w 28"/>
              <a:gd name="T73" fmla="*/ 125 h 179"/>
              <a:gd name="T74" fmla="*/ 10 w 28"/>
              <a:gd name="T75" fmla="*/ 118 h 179"/>
              <a:gd name="T76" fmla="*/ 11 w 28"/>
              <a:gd name="T77" fmla="*/ 112 h 179"/>
              <a:gd name="T78" fmla="*/ 12 w 28"/>
              <a:gd name="T79" fmla="*/ 105 h 179"/>
              <a:gd name="T80" fmla="*/ 14 w 28"/>
              <a:gd name="T81" fmla="*/ 99 h 179"/>
              <a:gd name="T82" fmla="*/ 16 w 28"/>
              <a:gd name="T83" fmla="*/ 86 h 179"/>
              <a:gd name="T84" fmla="*/ 18 w 28"/>
              <a:gd name="T85" fmla="*/ 72 h 179"/>
              <a:gd name="T86" fmla="*/ 19 w 28"/>
              <a:gd name="T87" fmla="*/ 59 h 179"/>
              <a:gd name="T88" fmla="*/ 21 w 28"/>
              <a:gd name="T89" fmla="*/ 46 h 179"/>
              <a:gd name="T90" fmla="*/ 23 w 28"/>
              <a:gd name="T91" fmla="*/ 35 h 179"/>
              <a:gd name="T92" fmla="*/ 25 w 28"/>
              <a:gd name="T93" fmla="*/ 24 h 179"/>
              <a:gd name="T94" fmla="*/ 26 w 28"/>
              <a:gd name="T95" fmla="*/ 12 h 179"/>
              <a:gd name="T96" fmla="*/ 28 w 28"/>
              <a:gd name="T97" fmla="*/ 0 h 179"/>
              <a:gd name="T98" fmla="*/ 28 w 28"/>
              <a:gd name="T99" fmla="*/ 0 h 179"/>
              <a:gd name="T100" fmla="*/ 28 w 28"/>
              <a:gd name="T101" fmla="*/ 0 h 179"/>
              <a:gd name="T102" fmla="*/ 28 w 28"/>
              <a:gd name="T103" fmla="*/ 0 h 179"/>
              <a:gd name="T104" fmla="*/ 28 w 28"/>
              <a:gd name="T105" fmla="*/ 0 h 1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8" h="179">
                <a:moveTo>
                  <a:pt x="28" y="0"/>
                </a:moveTo>
                <a:lnTo>
                  <a:pt x="28" y="7"/>
                </a:lnTo>
                <a:lnTo>
                  <a:pt x="27" y="15"/>
                </a:lnTo>
                <a:lnTo>
                  <a:pt x="26" y="22"/>
                </a:lnTo>
                <a:lnTo>
                  <a:pt x="25" y="29"/>
                </a:lnTo>
                <a:lnTo>
                  <a:pt x="25" y="33"/>
                </a:lnTo>
                <a:lnTo>
                  <a:pt x="25" y="38"/>
                </a:lnTo>
                <a:lnTo>
                  <a:pt x="24" y="42"/>
                </a:lnTo>
                <a:lnTo>
                  <a:pt x="24" y="47"/>
                </a:lnTo>
                <a:lnTo>
                  <a:pt x="22" y="61"/>
                </a:lnTo>
                <a:lnTo>
                  <a:pt x="21" y="74"/>
                </a:lnTo>
                <a:lnTo>
                  <a:pt x="19" y="88"/>
                </a:lnTo>
                <a:lnTo>
                  <a:pt x="18" y="101"/>
                </a:lnTo>
                <a:lnTo>
                  <a:pt x="16" y="115"/>
                </a:lnTo>
                <a:lnTo>
                  <a:pt x="14" y="128"/>
                </a:lnTo>
                <a:lnTo>
                  <a:pt x="13" y="141"/>
                </a:lnTo>
                <a:lnTo>
                  <a:pt x="10" y="155"/>
                </a:lnTo>
                <a:lnTo>
                  <a:pt x="9" y="161"/>
                </a:lnTo>
                <a:lnTo>
                  <a:pt x="8" y="167"/>
                </a:lnTo>
                <a:lnTo>
                  <a:pt x="6" y="174"/>
                </a:lnTo>
                <a:lnTo>
                  <a:pt x="5" y="177"/>
                </a:lnTo>
                <a:lnTo>
                  <a:pt x="5" y="178"/>
                </a:lnTo>
                <a:lnTo>
                  <a:pt x="4" y="179"/>
                </a:lnTo>
                <a:lnTo>
                  <a:pt x="4" y="179"/>
                </a:lnTo>
                <a:lnTo>
                  <a:pt x="4" y="179"/>
                </a:lnTo>
                <a:lnTo>
                  <a:pt x="3" y="179"/>
                </a:lnTo>
                <a:lnTo>
                  <a:pt x="1" y="178"/>
                </a:lnTo>
                <a:lnTo>
                  <a:pt x="0" y="174"/>
                </a:lnTo>
                <a:lnTo>
                  <a:pt x="1" y="168"/>
                </a:lnTo>
                <a:lnTo>
                  <a:pt x="2" y="164"/>
                </a:lnTo>
                <a:lnTo>
                  <a:pt x="3" y="160"/>
                </a:lnTo>
                <a:lnTo>
                  <a:pt x="4" y="155"/>
                </a:lnTo>
                <a:lnTo>
                  <a:pt x="4" y="151"/>
                </a:lnTo>
                <a:lnTo>
                  <a:pt x="5" y="144"/>
                </a:lnTo>
                <a:lnTo>
                  <a:pt x="7" y="138"/>
                </a:lnTo>
                <a:lnTo>
                  <a:pt x="8" y="132"/>
                </a:lnTo>
                <a:lnTo>
                  <a:pt x="9" y="125"/>
                </a:lnTo>
                <a:lnTo>
                  <a:pt x="10" y="118"/>
                </a:lnTo>
                <a:lnTo>
                  <a:pt x="11" y="112"/>
                </a:lnTo>
                <a:lnTo>
                  <a:pt x="12" y="105"/>
                </a:lnTo>
                <a:lnTo>
                  <a:pt x="14" y="99"/>
                </a:lnTo>
                <a:lnTo>
                  <a:pt x="16" y="86"/>
                </a:lnTo>
                <a:lnTo>
                  <a:pt x="18" y="72"/>
                </a:lnTo>
                <a:lnTo>
                  <a:pt x="19" y="59"/>
                </a:lnTo>
                <a:lnTo>
                  <a:pt x="21" y="46"/>
                </a:lnTo>
                <a:lnTo>
                  <a:pt x="23" y="35"/>
                </a:lnTo>
                <a:lnTo>
                  <a:pt x="25" y="24"/>
                </a:lnTo>
                <a:lnTo>
                  <a:pt x="26" y="12"/>
                </a:lnTo>
                <a:lnTo>
                  <a:pt x="28" y="0"/>
                </a:lnTo>
                <a:lnTo>
                  <a:pt x="28" y="0"/>
                </a:lnTo>
                <a:lnTo>
                  <a:pt x="28" y="0"/>
                </a:lnTo>
                <a:lnTo>
                  <a:pt x="28" y="0"/>
                </a:lnTo>
                <a:lnTo>
                  <a:pt x="2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7" name="Freeform 217"/>
          <p:cNvSpPr>
            <a:spLocks/>
          </p:cNvSpPr>
          <p:nvPr/>
        </p:nvSpPr>
        <p:spPr bwMode="auto">
          <a:xfrm>
            <a:off x="3498973" y="5285866"/>
            <a:ext cx="109538" cy="46038"/>
          </a:xfrm>
          <a:custGeom>
            <a:avLst/>
            <a:gdLst>
              <a:gd name="T0" fmla="*/ 69 w 69"/>
              <a:gd name="T1" fmla="*/ 29 h 29"/>
              <a:gd name="T2" fmla="*/ 69 w 69"/>
              <a:gd name="T3" fmla="*/ 29 h 29"/>
              <a:gd name="T4" fmla="*/ 69 w 69"/>
              <a:gd name="T5" fmla="*/ 29 h 29"/>
              <a:gd name="T6" fmla="*/ 69 w 69"/>
              <a:gd name="T7" fmla="*/ 29 h 29"/>
              <a:gd name="T8" fmla="*/ 69 w 69"/>
              <a:gd name="T9" fmla="*/ 29 h 29"/>
              <a:gd name="T10" fmla="*/ 65 w 69"/>
              <a:gd name="T11" fmla="*/ 27 h 29"/>
              <a:gd name="T12" fmla="*/ 60 w 69"/>
              <a:gd name="T13" fmla="*/ 25 h 29"/>
              <a:gd name="T14" fmla="*/ 56 w 69"/>
              <a:gd name="T15" fmla="*/ 23 h 29"/>
              <a:gd name="T16" fmla="*/ 51 w 69"/>
              <a:gd name="T17" fmla="*/ 22 h 29"/>
              <a:gd name="T18" fmla="*/ 46 w 69"/>
              <a:gd name="T19" fmla="*/ 20 h 29"/>
              <a:gd name="T20" fmla="*/ 42 w 69"/>
              <a:gd name="T21" fmla="*/ 19 h 29"/>
              <a:gd name="T22" fmla="*/ 37 w 69"/>
              <a:gd name="T23" fmla="*/ 18 h 29"/>
              <a:gd name="T24" fmla="*/ 32 w 69"/>
              <a:gd name="T25" fmla="*/ 16 h 29"/>
              <a:gd name="T26" fmla="*/ 28 w 69"/>
              <a:gd name="T27" fmla="*/ 15 h 29"/>
              <a:gd name="T28" fmla="*/ 24 w 69"/>
              <a:gd name="T29" fmla="*/ 14 h 29"/>
              <a:gd name="T30" fmla="*/ 20 w 69"/>
              <a:gd name="T31" fmla="*/ 13 h 29"/>
              <a:gd name="T32" fmla="*/ 16 w 69"/>
              <a:gd name="T33" fmla="*/ 12 h 29"/>
              <a:gd name="T34" fmla="*/ 12 w 69"/>
              <a:gd name="T35" fmla="*/ 11 h 29"/>
              <a:gd name="T36" fmla="*/ 8 w 69"/>
              <a:gd name="T37" fmla="*/ 10 h 29"/>
              <a:gd name="T38" fmla="*/ 5 w 69"/>
              <a:gd name="T39" fmla="*/ 8 h 29"/>
              <a:gd name="T40" fmla="*/ 1 w 69"/>
              <a:gd name="T41" fmla="*/ 6 h 29"/>
              <a:gd name="T42" fmla="*/ 0 w 69"/>
              <a:gd name="T43" fmla="*/ 4 h 29"/>
              <a:gd name="T44" fmla="*/ 0 w 69"/>
              <a:gd name="T45" fmla="*/ 3 h 29"/>
              <a:gd name="T46" fmla="*/ 0 w 69"/>
              <a:gd name="T47" fmla="*/ 1 h 29"/>
              <a:gd name="T48" fmla="*/ 1 w 69"/>
              <a:gd name="T49" fmla="*/ 0 h 29"/>
              <a:gd name="T50" fmla="*/ 3 w 69"/>
              <a:gd name="T51" fmla="*/ 0 h 29"/>
              <a:gd name="T52" fmla="*/ 5 w 69"/>
              <a:gd name="T53" fmla="*/ 0 h 29"/>
              <a:gd name="T54" fmla="*/ 7 w 69"/>
              <a:gd name="T55" fmla="*/ 0 h 29"/>
              <a:gd name="T56" fmla="*/ 8 w 69"/>
              <a:gd name="T57" fmla="*/ 0 h 29"/>
              <a:gd name="T58" fmla="*/ 10 w 69"/>
              <a:gd name="T59" fmla="*/ 1 h 29"/>
              <a:gd name="T60" fmla="*/ 12 w 69"/>
              <a:gd name="T61" fmla="*/ 1 h 29"/>
              <a:gd name="T62" fmla="*/ 14 w 69"/>
              <a:gd name="T63" fmla="*/ 2 h 29"/>
              <a:gd name="T64" fmla="*/ 16 w 69"/>
              <a:gd name="T65" fmla="*/ 3 h 29"/>
              <a:gd name="T66" fmla="*/ 18 w 69"/>
              <a:gd name="T67" fmla="*/ 3 h 29"/>
              <a:gd name="T68" fmla="*/ 20 w 69"/>
              <a:gd name="T69" fmla="*/ 4 h 29"/>
              <a:gd name="T70" fmla="*/ 23 w 69"/>
              <a:gd name="T71" fmla="*/ 5 h 29"/>
              <a:gd name="T72" fmla="*/ 25 w 69"/>
              <a:gd name="T73" fmla="*/ 6 h 29"/>
              <a:gd name="T74" fmla="*/ 27 w 69"/>
              <a:gd name="T75" fmla="*/ 6 h 29"/>
              <a:gd name="T76" fmla="*/ 30 w 69"/>
              <a:gd name="T77" fmla="*/ 7 h 29"/>
              <a:gd name="T78" fmla="*/ 32 w 69"/>
              <a:gd name="T79" fmla="*/ 8 h 29"/>
              <a:gd name="T80" fmla="*/ 34 w 69"/>
              <a:gd name="T81" fmla="*/ 9 h 29"/>
              <a:gd name="T82" fmla="*/ 37 w 69"/>
              <a:gd name="T83" fmla="*/ 10 h 29"/>
              <a:gd name="T84" fmla="*/ 39 w 69"/>
              <a:gd name="T85" fmla="*/ 11 h 29"/>
              <a:gd name="T86" fmla="*/ 41 w 69"/>
              <a:gd name="T87" fmla="*/ 13 h 29"/>
              <a:gd name="T88" fmla="*/ 44 w 69"/>
              <a:gd name="T89" fmla="*/ 14 h 29"/>
              <a:gd name="T90" fmla="*/ 46 w 69"/>
              <a:gd name="T91" fmla="*/ 15 h 29"/>
              <a:gd name="T92" fmla="*/ 48 w 69"/>
              <a:gd name="T93" fmla="*/ 16 h 29"/>
              <a:gd name="T94" fmla="*/ 50 w 69"/>
              <a:gd name="T95" fmla="*/ 17 h 29"/>
              <a:gd name="T96" fmla="*/ 53 w 69"/>
              <a:gd name="T97" fmla="*/ 19 h 29"/>
              <a:gd name="T98" fmla="*/ 55 w 69"/>
              <a:gd name="T99" fmla="*/ 20 h 29"/>
              <a:gd name="T100" fmla="*/ 57 w 69"/>
              <a:gd name="T101" fmla="*/ 21 h 29"/>
              <a:gd name="T102" fmla="*/ 59 w 69"/>
              <a:gd name="T103" fmla="*/ 22 h 29"/>
              <a:gd name="T104" fmla="*/ 61 w 69"/>
              <a:gd name="T105" fmla="*/ 23 h 29"/>
              <a:gd name="T106" fmla="*/ 62 w 69"/>
              <a:gd name="T107" fmla="*/ 24 h 29"/>
              <a:gd name="T108" fmla="*/ 65 w 69"/>
              <a:gd name="T109" fmla="*/ 26 h 29"/>
              <a:gd name="T110" fmla="*/ 68 w 69"/>
              <a:gd name="T111" fmla="*/ 28 h 29"/>
              <a:gd name="T112" fmla="*/ 69 w 69"/>
              <a:gd name="T113" fmla="*/ 29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9" h="29">
                <a:moveTo>
                  <a:pt x="69" y="29"/>
                </a:moveTo>
                <a:lnTo>
                  <a:pt x="69" y="29"/>
                </a:lnTo>
                <a:lnTo>
                  <a:pt x="69" y="29"/>
                </a:lnTo>
                <a:lnTo>
                  <a:pt x="69" y="29"/>
                </a:lnTo>
                <a:lnTo>
                  <a:pt x="69" y="29"/>
                </a:lnTo>
                <a:lnTo>
                  <a:pt x="65" y="27"/>
                </a:lnTo>
                <a:lnTo>
                  <a:pt x="60" y="25"/>
                </a:lnTo>
                <a:lnTo>
                  <a:pt x="56" y="23"/>
                </a:lnTo>
                <a:lnTo>
                  <a:pt x="51" y="22"/>
                </a:lnTo>
                <a:lnTo>
                  <a:pt x="46" y="20"/>
                </a:lnTo>
                <a:lnTo>
                  <a:pt x="42" y="19"/>
                </a:lnTo>
                <a:lnTo>
                  <a:pt x="37" y="18"/>
                </a:lnTo>
                <a:lnTo>
                  <a:pt x="32" y="16"/>
                </a:lnTo>
                <a:lnTo>
                  <a:pt x="28" y="15"/>
                </a:lnTo>
                <a:lnTo>
                  <a:pt x="24" y="14"/>
                </a:lnTo>
                <a:lnTo>
                  <a:pt x="20" y="13"/>
                </a:lnTo>
                <a:lnTo>
                  <a:pt x="16" y="12"/>
                </a:lnTo>
                <a:lnTo>
                  <a:pt x="12" y="11"/>
                </a:lnTo>
                <a:lnTo>
                  <a:pt x="8" y="10"/>
                </a:lnTo>
                <a:lnTo>
                  <a:pt x="5" y="8"/>
                </a:lnTo>
                <a:lnTo>
                  <a:pt x="1" y="6"/>
                </a:lnTo>
                <a:lnTo>
                  <a:pt x="0" y="4"/>
                </a:lnTo>
                <a:lnTo>
                  <a:pt x="0" y="3"/>
                </a:lnTo>
                <a:lnTo>
                  <a:pt x="0" y="1"/>
                </a:lnTo>
                <a:lnTo>
                  <a:pt x="1" y="0"/>
                </a:lnTo>
                <a:lnTo>
                  <a:pt x="3" y="0"/>
                </a:lnTo>
                <a:lnTo>
                  <a:pt x="5" y="0"/>
                </a:lnTo>
                <a:lnTo>
                  <a:pt x="7" y="0"/>
                </a:lnTo>
                <a:lnTo>
                  <a:pt x="8" y="0"/>
                </a:lnTo>
                <a:lnTo>
                  <a:pt x="10" y="1"/>
                </a:lnTo>
                <a:lnTo>
                  <a:pt x="12" y="1"/>
                </a:lnTo>
                <a:lnTo>
                  <a:pt x="14" y="2"/>
                </a:lnTo>
                <a:lnTo>
                  <a:pt x="16" y="3"/>
                </a:lnTo>
                <a:lnTo>
                  <a:pt x="18" y="3"/>
                </a:lnTo>
                <a:lnTo>
                  <a:pt x="20" y="4"/>
                </a:lnTo>
                <a:lnTo>
                  <a:pt x="23" y="5"/>
                </a:lnTo>
                <a:lnTo>
                  <a:pt x="25" y="6"/>
                </a:lnTo>
                <a:lnTo>
                  <a:pt x="27" y="6"/>
                </a:lnTo>
                <a:lnTo>
                  <a:pt x="30" y="7"/>
                </a:lnTo>
                <a:lnTo>
                  <a:pt x="32" y="8"/>
                </a:lnTo>
                <a:lnTo>
                  <a:pt x="34" y="9"/>
                </a:lnTo>
                <a:lnTo>
                  <a:pt x="37" y="10"/>
                </a:lnTo>
                <a:lnTo>
                  <a:pt x="39" y="11"/>
                </a:lnTo>
                <a:lnTo>
                  <a:pt x="41" y="13"/>
                </a:lnTo>
                <a:lnTo>
                  <a:pt x="44" y="14"/>
                </a:lnTo>
                <a:lnTo>
                  <a:pt x="46" y="15"/>
                </a:lnTo>
                <a:lnTo>
                  <a:pt x="48" y="16"/>
                </a:lnTo>
                <a:lnTo>
                  <a:pt x="50" y="17"/>
                </a:lnTo>
                <a:lnTo>
                  <a:pt x="53" y="19"/>
                </a:lnTo>
                <a:lnTo>
                  <a:pt x="55" y="20"/>
                </a:lnTo>
                <a:lnTo>
                  <a:pt x="57" y="21"/>
                </a:lnTo>
                <a:lnTo>
                  <a:pt x="59" y="22"/>
                </a:lnTo>
                <a:lnTo>
                  <a:pt x="61" y="23"/>
                </a:lnTo>
                <a:lnTo>
                  <a:pt x="62" y="24"/>
                </a:lnTo>
                <a:lnTo>
                  <a:pt x="65" y="26"/>
                </a:lnTo>
                <a:lnTo>
                  <a:pt x="68" y="28"/>
                </a:lnTo>
                <a:lnTo>
                  <a:pt x="69" y="2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8" name="Freeform 218"/>
          <p:cNvSpPr>
            <a:spLocks/>
          </p:cNvSpPr>
          <p:nvPr/>
        </p:nvSpPr>
        <p:spPr bwMode="auto">
          <a:xfrm>
            <a:off x="3656136" y="4949316"/>
            <a:ext cx="103188" cy="73025"/>
          </a:xfrm>
          <a:custGeom>
            <a:avLst/>
            <a:gdLst>
              <a:gd name="T0" fmla="*/ 65 w 65"/>
              <a:gd name="T1" fmla="*/ 46 h 46"/>
              <a:gd name="T2" fmla="*/ 64 w 65"/>
              <a:gd name="T3" fmla="*/ 46 h 46"/>
              <a:gd name="T4" fmla="*/ 62 w 65"/>
              <a:gd name="T5" fmla="*/ 45 h 46"/>
              <a:gd name="T6" fmla="*/ 61 w 65"/>
              <a:gd name="T7" fmla="*/ 44 h 46"/>
              <a:gd name="T8" fmla="*/ 59 w 65"/>
              <a:gd name="T9" fmla="*/ 43 h 46"/>
              <a:gd name="T10" fmla="*/ 58 w 65"/>
              <a:gd name="T11" fmla="*/ 42 h 46"/>
              <a:gd name="T12" fmla="*/ 56 w 65"/>
              <a:gd name="T13" fmla="*/ 41 h 46"/>
              <a:gd name="T14" fmla="*/ 55 w 65"/>
              <a:gd name="T15" fmla="*/ 40 h 46"/>
              <a:gd name="T16" fmla="*/ 53 w 65"/>
              <a:gd name="T17" fmla="*/ 39 h 46"/>
              <a:gd name="T18" fmla="*/ 52 w 65"/>
              <a:gd name="T19" fmla="*/ 38 h 46"/>
              <a:gd name="T20" fmla="*/ 49 w 65"/>
              <a:gd name="T21" fmla="*/ 37 h 46"/>
              <a:gd name="T22" fmla="*/ 48 w 65"/>
              <a:gd name="T23" fmla="*/ 35 h 46"/>
              <a:gd name="T24" fmla="*/ 45 w 65"/>
              <a:gd name="T25" fmla="*/ 34 h 46"/>
              <a:gd name="T26" fmla="*/ 43 w 65"/>
              <a:gd name="T27" fmla="*/ 32 h 46"/>
              <a:gd name="T28" fmla="*/ 41 w 65"/>
              <a:gd name="T29" fmla="*/ 31 h 46"/>
              <a:gd name="T30" fmla="*/ 39 w 65"/>
              <a:gd name="T31" fmla="*/ 30 h 46"/>
              <a:gd name="T32" fmla="*/ 37 w 65"/>
              <a:gd name="T33" fmla="*/ 29 h 46"/>
              <a:gd name="T34" fmla="*/ 33 w 65"/>
              <a:gd name="T35" fmla="*/ 26 h 46"/>
              <a:gd name="T36" fmla="*/ 28 w 65"/>
              <a:gd name="T37" fmla="*/ 23 h 46"/>
              <a:gd name="T38" fmla="*/ 23 w 65"/>
              <a:gd name="T39" fmla="*/ 19 h 46"/>
              <a:gd name="T40" fmla="*/ 19 w 65"/>
              <a:gd name="T41" fmla="*/ 16 h 46"/>
              <a:gd name="T42" fmla="*/ 14 w 65"/>
              <a:gd name="T43" fmla="*/ 13 h 46"/>
              <a:gd name="T44" fmla="*/ 10 w 65"/>
              <a:gd name="T45" fmla="*/ 10 h 46"/>
              <a:gd name="T46" fmla="*/ 5 w 65"/>
              <a:gd name="T47" fmla="*/ 6 h 46"/>
              <a:gd name="T48" fmla="*/ 1 w 65"/>
              <a:gd name="T49" fmla="*/ 3 h 46"/>
              <a:gd name="T50" fmla="*/ 0 w 65"/>
              <a:gd name="T51" fmla="*/ 2 h 46"/>
              <a:gd name="T52" fmla="*/ 0 w 65"/>
              <a:gd name="T53" fmla="*/ 1 h 46"/>
              <a:gd name="T54" fmla="*/ 0 w 65"/>
              <a:gd name="T55" fmla="*/ 0 h 46"/>
              <a:gd name="T56" fmla="*/ 1 w 65"/>
              <a:gd name="T57" fmla="*/ 0 h 46"/>
              <a:gd name="T58" fmla="*/ 6 w 65"/>
              <a:gd name="T59" fmla="*/ 3 h 46"/>
              <a:gd name="T60" fmla="*/ 10 w 65"/>
              <a:gd name="T61" fmla="*/ 6 h 46"/>
              <a:gd name="T62" fmla="*/ 14 w 65"/>
              <a:gd name="T63" fmla="*/ 8 h 46"/>
              <a:gd name="T64" fmla="*/ 18 w 65"/>
              <a:gd name="T65" fmla="*/ 11 h 46"/>
              <a:gd name="T66" fmla="*/ 22 w 65"/>
              <a:gd name="T67" fmla="*/ 14 h 46"/>
              <a:gd name="T68" fmla="*/ 26 w 65"/>
              <a:gd name="T69" fmla="*/ 16 h 46"/>
              <a:gd name="T70" fmla="*/ 30 w 65"/>
              <a:gd name="T71" fmla="*/ 19 h 46"/>
              <a:gd name="T72" fmla="*/ 34 w 65"/>
              <a:gd name="T73" fmla="*/ 22 h 46"/>
              <a:gd name="T74" fmla="*/ 38 w 65"/>
              <a:gd name="T75" fmla="*/ 25 h 46"/>
              <a:gd name="T76" fmla="*/ 42 w 65"/>
              <a:gd name="T77" fmla="*/ 28 h 46"/>
              <a:gd name="T78" fmla="*/ 46 w 65"/>
              <a:gd name="T79" fmla="*/ 31 h 46"/>
              <a:gd name="T80" fmla="*/ 50 w 65"/>
              <a:gd name="T81" fmla="*/ 34 h 46"/>
              <a:gd name="T82" fmla="*/ 54 w 65"/>
              <a:gd name="T83" fmla="*/ 37 h 46"/>
              <a:gd name="T84" fmla="*/ 58 w 65"/>
              <a:gd name="T85" fmla="*/ 40 h 46"/>
              <a:gd name="T86" fmla="*/ 62 w 65"/>
              <a:gd name="T87" fmla="*/ 43 h 46"/>
              <a:gd name="T88" fmla="*/ 65 w 65"/>
              <a:gd name="T89" fmla="*/ 46 h 46"/>
              <a:gd name="T90" fmla="*/ 65 w 65"/>
              <a:gd name="T91" fmla="*/ 46 h 46"/>
              <a:gd name="T92" fmla="*/ 65 w 65"/>
              <a:gd name="T93" fmla="*/ 46 h 46"/>
              <a:gd name="T94" fmla="*/ 65 w 65"/>
              <a:gd name="T95" fmla="*/ 46 h 46"/>
              <a:gd name="T96" fmla="*/ 65 w 65"/>
              <a:gd name="T97" fmla="*/ 46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65" h="46">
                <a:moveTo>
                  <a:pt x="65" y="46"/>
                </a:moveTo>
                <a:lnTo>
                  <a:pt x="64" y="46"/>
                </a:lnTo>
                <a:lnTo>
                  <a:pt x="62" y="45"/>
                </a:lnTo>
                <a:lnTo>
                  <a:pt x="61" y="44"/>
                </a:lnTo>
                <a:lnTo>
                  <a:pt x="59" y="43"/>
                </a:lnTo>
                <a:lnTo>
                  <a:pt x="58" y="42"/>
                </a:lnTo>
                <a:lnTo>
                  <a:pt x="56" y="41"/>
                </a:lnTo>
                <a:lnTo>
                  <a:pt x="55" y="40"/>
                </a:lnTo>
                <a:lnTo>
                  <a:pt x="53" y="39"/>
                </a:lnTo>
                <a:lnTo>
                  <a:pt x="52" y="38"/>
                </a:lnTo>
                <a:lnTo>
                  <a:pt x="49" y="37"/>
                </a:lnTo>
                <a:lnTo>
                  <a:pt x="48" y="35"/>
                </a:lnTo>
                <a:lnTo>
                  <a:pt x="45" y="34"/>
                </a:lnTo>
                <a:lnTo>
                  <a:pt x="43" y="32"/>
                </a:lnTo>
                <a:lnTo>
                  <a:pt x="41" y="31"/>
                </a:lnTo>
                <a:lnTo>
                  <a:pt x="39" y="30"/>
                </a:lnTo>
                <a:lnTo>
                  <a:pt x="37" y="29"/>
                </a:lnTo>
                <a:lnTo>
                  <a:pt x="33" y="26"/>
                </a:lnTo>
                <a:lnTo>
                  <a:pt x="28" y="23"/>
                </a:lnTo>
                <a:lnTo>
                  <a:pt x="23" y="19"/>
                </a:lnTo>
                <a:lnTo>
                  <a:pt x="19" y="16"/>
                </a:lnTo>
                <a:lnTo>
                  <a:pt x="14" y="13"/>
                </a:lnTo>
                <a:lnTo>
                  <a:pt x="10" y="10"/>
                </a:lnTo>
                <a:lnTo>
                  <a:pt x="5" y="6"/>
                </a:lnTo>
                <a:lnTo>
                  <a:pt x="1" y="3"/>
                </a:lnTo>
                <a:lnTo>
                  <a:pt x="0" y="2"/>
                </a:lnTo>
                <a:lnTo>
                  <a:pt x="0" y="1"/>
                </a:lnTo>
                <a:lnTo>
                  <a:pt x="0" y="0"/>
                </a:lnTo>
                <a:lnTo>
                  <a:pt x="1" y="0"/>
                </a:lnTo>
                <a:lnTo>
                  <a:pt x="6" y="3"/>
                </a:lnTo>
                <a:lnTo>
                  <a:pt x="10" y="6"/>
                </a:lnTo>
                <a:lnTo>
                  <a:pt x="14" y="8"/>
                </a:lnTo>
                <a:lnTo>
                  <a:pt x="18" y="11"/>
                </a:lnTo>
                <a:lnTo>
                  <a:pt x="22" y="14"/>
                </a:lnTo>
                <a:lnTo>
                  <a:pt x="26" y="16"/>
                </a:lnTo>
                <a:lnTo>
                  <a:pt x="30" y="19"/>
                </a:lnTo>
                <a:lnTo>
                  <a:pt x="34" y="22"/>
                </a:lnTo>
                <a:lnTo>
                  <a:pt x="38" y="25"/>
                </a:lnTo>
                <a:lnTo>
                  <a:pt x="42" y="28"/>
                </a:lnTo>
                <a:lnTo>
                  <a:pt x="46" y="31"/>
                </a:lnTo>
                <a:lnTo>
                  <a:pt x="50" y="34"/>
                </a:lnTo>
                <a:lnTo>
                  <a:pt x="54" y="37"/>
                </a:lnTo>
                <a:lnTo>
                  <a:pt x="58" y="40"/>
                </a:lnTo>
                <a:lnTo>
                  <a:pt x="62" y="43"/>
                </a:lnTo>
                <a:lnTo>
                  <a:pt x="65" y="46"/>
                </a:lnTo>
                <a:lnTo>
                  <a:pt x="65" y="46"/>
                </a:lnTo>
                <a:lnTo>
                  <a:pt x="65" y="46"/>
                </a:lnTo>
                <a:lnTo>
                  <a:pt x="65" y="46"/>
                </a:lnTo>
                <a:lnTo>
                  <a:pt x="65" y="4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9" name="Freeform 219"/>
          <p:cNvSpPr>
            <a:spLocks/>
          </p:cNvSpPr>
          <p:nvPr/>
        </p:nvSpPr>
        <p:spPr bwMode="auto">
          <a:xfrm>
            <a:off x="3737098" y="5031866"/>
            <a:ext cx="150813" cy="36513"/>
          </a:xfrm>
          <a:custGeom>
            <a:avLst/>
            <a:gdLst>
              <a:gd name="T0" fmla="*/ 24 w 95"/>
              <a:gd name="T1" fmla="*/ 9 h 23"/>
              <a:gd name="T2" fmla="*/ 21 w 95"/>
              <a:gd name="T3" fmla="*/ 8 h 23"/>
              <a:gd name="T4" fmla="*/ 18 w 95"/>
              <a:gd name="T5" fmla="*/ 8 h 23"/>
              <a:gd name="T6" fmla="*/ 15 w 95"/>
              <a:gd name="T7" fmla="*/ 8 h 23"/>
              <a:gd name="T8" fmla="*/ 12 w 95"/>
              <a:gd name="T9" fmla="*/ 7 h 23"/>
              <a:gd name="T10" fmla="*/ 9 w 95"/>
              <a:gd name="T11" fmla="*/ 6 h 23"/>
              <a:gd name="T12" fmla="*/ 6 w 95"/>
              <a:gd name="T13" fmla="*/ 5 h 23"/>
              <a:gd name="T14" fmla="*/ 4 w 95"/>
              <a:gd name="T15" fmla="*/ 5 h 23"/>
              <a:gd name="T16" fmla="*/ 1 w 95"/>
              <a:gd name="T17" fmla="*/ 3 h 23"/>
              <a:gd name="T18" fmla="*/ 1 w 95"/>
              <a:gd name="T19" fmla="*/ 2 h 23"/>
              <a:gd name="T20" fmla="*/ 0 w 95"/>
              <a:gd name="T21" fmla="*/ 2 h 23"/>
              <a:gd name="T22" fmla="*/ 0 w 95"/>
              <a:gd name="T23" fmla="*/ 1 h 23"/>
              <a:gd name="T24" fmla="*/ 1 w 95"/>
              <a:gd name="T25" fmla="*/ 0 h 23"/>
              <a:gd name="T26" fmla="*/ 3 w 95"/>
              <a:gd name="T27" fmla="*/ 0 h 23"/>
              <a:gd name="T28" fmla="*/ 6 w 95"/>
              <a:gd name="T29" fmla="*/ 1 h 23"/>
              <a:gd name="T30" fmla="*/ 8 w 95"/>
              <a:gd name="T31" fmla="*/ 1 h 23"/>
              <a:gd name="T32" fmla="*/ 11 w 95"/>
              <a:gd name="T33" fmla="*/ 2 h 23"/>
              <a:gd name="T34" fmla="*/ 14 w 95"/>
              <a:gd name="T35" fmla="*/ 3 h 23"/>
              <a:gd name="T36" fmla="*/ 16 w 95"/>
              <a:gd name="T37" fmla="*/ 3 h 23"/>
              <a:gd name="T38" fmla="*/ 18 w 95"/>
              <a:gd name="T39" fmla="*/ 4 h 23"/>
              <a:gd name="T40" fmla="*/ 21 w 95"/>
              <a:gd name="T41" fmla="*/ 5 h 23"/>
              <a:gd name="T42" fmla="*/ 23 w 95"/>
              <a:gd name="T43" fmla="*/ 5 h 23"/>
              <a:gd name="T44" fmla="*/ 26 w 95"/>
              <a:gd name="T45" fmla="*/ 6 h 23"/>
              <a:gd name="T46" fmla="*/ 31 w 95"/>
              <a:gd name="T47" fmla="*/ 7 h 23"/>
              <a:gd name="T48" fmla="*/ 36 w 95"/>
              <a:gd name="T49" fmla="*/ 8 h 23"/>
              <a:gd name="T50" fmla="*/ 42 w 95"/>
              <a:gd name="T51" fmla="*/ 10 h 23"/>
              <a:gd name="T52" fmla="*/ 48 w 95"/>
              <a:gd name="T53" fmla="*/ 12 h 23"/>
              <a:gd name="T54" fmla="*/ 54 w 95"/>
              <a:gd name="T55" fmla="*/ 13 h 23"/>
              <a:gd name="T56" fmla="*/ 61 w 95"/>
              <a:gd name="T57" fmla="*/ 15 h 23"/>
              <a:gd name="T58" fmla="*/ 67 w 95"/>
              <a:gd name="T59" fmla="*/ 16 h 23"/>
              <a:gd name="T60" fmla="*/ 74 w 95"/>
              <a:gd name="T61" fmla="*/ 18 h 23"/>
              <a:gd name="T62" fmla="*/ 79 w 95"/>
              <a:gd name="T63" fmla="*/ 19 h 23"/>
              <a:gd name="T64" fmla="*/ 84 w 95"/>
              <a:gd name="T65" fmla="*/ 20 h 23"/>
              <a:gd name="T66" fmla="*/ 88 w 95"/>
              <a:gd name="T67" fmla="*/ 21 h 23"/>
              <a:gd name="T68" fmla="*/ 92 w 95"/>
              <a:gd name="T69" fmla="*/ 22 h 23"/>
              <a:gd name="T70" fmla="*/ 94 w 95"/>
              <a:gd name="T71" fmla="*/ 22 h 23"/>
              <a:gd name="T72" fmla="*/ 95 w 95"/>
              <a:gd name="T73" fmla="*/ 23 h 23"/>
              <a:gd name="T74" fmla="*/ 94 w 95"/>
              <a:gd name="T75" fmla="*/ 23 h 23"/>
              <a:gd name="T76" fmla="*/ 92 w 95"/>
              <a:gd name="T77" fmla="*/ 22 h 23"/>
              <a:gd name="T78" fmla="*/ 89 w 95"/>
              <a:gd name="T79" fmla="*/ 22 h 23"/>
              <a:gd name="T80" fmla="*/ 85 w 95"/>
              <a:gd name="T81" fmla="*/ 21 h 23"/>
              <a:gd name="T82" fmla="*/ 80 w 95"/>
              <a:gd name="T83" fmla="*/ 20 h 23"/>
              <a:gd name="T84" fmla="*/ 74 w 95"/>
              <a:gd name="T85" fmla="*/ 18 h 23"/>
              <a:gd name="T86" fmla="*/ 68 w 95"/>
              <a:gd name="T87" fmla="*/ 18 h 23"/>
              <a:gd name="T88" fmla="*/ 62 w 95"/>
              <a:gd name="T89" fmla="*/ 16 h 23"/>
              <a:gd name="T90" fmla="*/ 56 w 95"/>
              <a:gd name="T91" fmla="*/ 15 h 23"/>
              <a:gd name="T92" fmla="*/ 50 w 95"/>
              <a:gd name="T93" fmla="*/ 14 h 23"/>
              <a:gd name="T94" fmla="*/ 44 w 95"/>
              <a:gd name="T95" fmla="*/ 12 h 23"/>
              <a:gd name="T96" fmla="*/ 39 w 95"/>
              <a:gd name="T97" fmla="*/ 12 h 23"/>
              <a:gd name="T98" fmla="*/ 33 w 95"/>
              <a:gd name="T99" fmla="*/ 11 h 23"/>
              <a:gd name="T100" fmla="*/ 29 w 95"/>
              <a:gd name="T101" fmla="*/ 10 h 23"/>
              <a:gd name="T102" fmla="*/ 26 w 95"/>
              <a:gd name="T103" fmla="*/ 9 h 23"/>
              <a:gd name="T104" fmla="*/ 24 w 95"/>
              <a:gd name="T105" fmla="*/ 9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95" h="23">
                <a:moveTo>
                  <a:pt x="24" y="9"/>
                </a:moveTo>
                <a:lnTo>
                  <a:pt x="21" y="8"/>
                </a:lnTo>
                <a:lnTo>
                  <a:pt x="18" y="8"/>
                </a:lnTo>
                <a:lnTo>
                  <a:pt x="15" y="8"/>
                </a:lnTo>
                <a:lnTo>
                  <a:pt x="12" y="7"/>
                </a:lnTo>
                <a:lnTo>
                  <a:pt x="9" y="6"/>
                </a:lnTo>
                <a:lnTo>
                  <a:pt x="6" y="5"/>
                </a:lnTo>
                <a:lnTo>
                  <a:pt x="4" y="5"/>
                </a:lnTo>
                <a:lnTo>
                  <a:pt x="1" y="3"/>
                </a:lnTo>
                <a:lnTo>
                  <a:pt x="1" y="2"/>
                </a:lnTo>
                <a:lnTo>
                  <a:pt x="0" y="2"/>
                </a:lnTo>
                <a:lnTo>
                  <a:pt x="0" y="1"/>
                </a:lnTo>
                <a:lnTo>
                  <a:pt x="1" y="0"/>
                </a:lnTo>
                <a:lnTo>
                  <a:pt x="3" y="0"/>
                </a:lnTo>
                <a:lnTo>
                  <a:pt x="6" y="1"/>
                </a:lnTo>
                <a:lnTo>
                  <a:pt x="8" y="1"/>
                </a:lnTo>
                <a:lnTo>
                  <a:pt x="11" y="2"/>
                </a:lnTo>
                <a:lnTo>
                  <a:pt x="14" y="3"/>
                </a:lnTo>
                <a:lnTo>
                  <a:pt x="16" y="3"/>
                </a:lnTo>
                <a:lnTo>
                  <a:pt x="18" y="4"/>
                </a:lnTo>
                <a:lnTo>
                  <a:pt x="21" y="5"/>
                </a:lnTo>
                <a:lnTo>
                  <a:pt x="23" y="5"/>
                </a:lnTo>
                <a:lnTo>
                  <a:pt x="26" y="6"/>
                </a:lnTo>
                <a:lnTo>
                  <a:pt x="31" y="7"/>
                </a:lnTo>
                <a:lnTo>
                  <a:pt x="36" y="8"/>
                </a:lnTo>
                <a:lnTo>
                  <a:pt x="42" y="10"/>
                </a:lnTo>
                <a:lnTo>
                  <a:pt x="48" y="12"/>
                </a:lnTo>
                <a:lnTo>
                  <a:pt x="54" y="13"/>
                </a:lnTo>
                <a:lnTo>
                  <a:pt x="61" y="15"/>
                </a:lnTo>
                <a:lnTo>
                  <a:pt x="67" y="16"/>
                </a:lnTo>
                <a:lnTo>
                  <a:pt x="74" y="18"/>
                </a:lnTo>
                <a:lnTo>
                  <a:pt x="79" y="19"/>
                </a:lnTo>
                <a:lnTo>
                  <a:pt x="84" y="20"/>
                </a:lnTo>
                <a:lnTo>
                  <a:pt x="88" y="21"/>
                </a:lnTo>
                <a:lnTo>
                  <a:pt x="92" y="22"/>
                </a:lnTo>
                <a:lnTo>
                  <a:pt x="94" y="22"/>
                </a:lnTo>
                <a:lnTo>
                  <a:pt x="95" y="23"/>
                </a:lnTo>
                <a:lnTo>
                  <a:pt x="94" y="23"/>
                </a:lnTo>
                <a:lnTo>
                  <a:pt x="92" y="22"/>
                </a:lnTo>
                <a:lnTo>
                  <a:pt x="89" y="22"/>
                </a:lnTo>
                <a:lnTo>
                  <a:pt x="85" y="21"/>
                </a:lnTo>
                <a:lnTo>
                  <a:pt x="80" y="20"/>
                </a:lnTo>
                <a:lnTo>
                  <a:pt x="74" y="18"/>
                </a:lnTo>
                <a:lnTo>
                  <a:pt x="68" y="18"/>
                </a:lnTo>
                <a:lnTo>
                  <a:pt x="62" y="16"/>
                </a:lnTo>
                <a:lnTo>
                  <a:pt x="56" y="15"/>
                </a:lnTo>
                <a:lnTo>
                  <a:pt x="50" y="14"/>
                </a:lnTo>
                <a:lnTo>
                  <a:pt x="44" y="12"/>
                </a:lnTo>
                <a:lnTo>
                  <a:pt x="39" y="12"/>
                </a:lnTo>
                <a:lnTo>
                  <a:pt x="33" y="11"/>
                </a:lnTo>
                <a:lnTo>
                  <a:pt x="29" y="10"/>
                </a:lnTo>
                <a:lnTo>
                  <a:pt x="26" y="9"/>
                </a:lnTo>
                <a:lnTo>
                  <a:pt x="24" y="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0" name="Freeform 220"/>
          <p:cNvSpPr>
            <a:spLocks/>
          </p:cNvSpPr>
          <p:nvPr/>
        </p:nvSpPr>
        <p:spPr bwMode="auto">
          <a:xfrm>
            <a:off x="3665661" y="5306503"/>
            <a:ext cx="217488" cy="50800"/>
          </a:xfrm>
          <a:custGeom>
            <a:avLst/>
            <a:gdLst>
              <a:gd name="T0" fmla="*/ 3 w 137"/>
              <a:gd name="T1" fmla="*/ 4 h 32"/>
              <a:gd name="T2" fmla="*/ 10 w 137"/>
              <a:gd name="T3" fmla="*/ 11 h 32"/>
              <a:gd name="T4" fmla="*/ 17 w 137"/>
              <a:gd name="T5" fmla="*/ 16 h 32"/>
              <a:gd name="T6" fmla="*/ 25 w 137"/>
              <a:gd name="T7" fmla="*/ 21 h 32"/>
              <a:gd name="T8" fmla="*/ 34 w 137"/>
              <a:gd name="T9" fmla="*/ 24 h 32"/>
              <a:gd name="T10" fmla="*/ 43 w 137"/>
              <a:gd name="T11" fmla="*/ 27 h 32"/>
              <a:gd name="T12" fmla="*/ 52 w 137"/>
              <a:gd name="T13" fmla="*/ 28 h 32"/>
              <a:gd name="T14" fmla="*/ 61 w 137"/>
              <a:gd name="T15" fmla="*/ 29 h 32"/>
              <a:gd name="T16" fmla="*/ 71 w 137"/>
              <a:gd name="T17" fmla="*/ 29 h 32"/>
              <a:gd name="T18" fmla="*/ 80 w 137"/>
              <a:gd name="T19" fmla="*/ 28 h 32"/>
              <a:gd name="T20" fmla="*/ 89 w 137"/>
              <a:gd name="T21" fmla="*/ 25 h 32"/>
              <a:gd name="T22" fmla="*/ 98 w 137"/>
              <a:gd name="T23" fmla="*/ 22 h 32"/>
              <a:gd name="T24" fmla="*/ 107 w 137"/>
              <a:gd name="T25" fmla="*/ 18 h 32"/>
              <a:gd name="T26" fmla="*/ 115 w 137"/>
              <a:gd name="T27" fmla="*/ 14 h 32"/>
              <a:gd name="T28" fmla="*/ 123 w 137"/>
              <a:gd name="T29" fmla="*/ 9 h 32"/>
              <a:gd name="T30" fmla="*/ 131 w 137"/>
              <a:gd name="T31" fmla="*/ 4 h 32"/>
              <a:gd name="T32" fmla="*/ 136 w 137"/>
              <a:gd name="T33" fmla="*/ 1 h 32"/>
              <a:gd name="T34" fmla="*/ 137 w 137"/>
              <a:gd name="T35" fmla="*/ 2 h 32"/>
              <a:gd name="T36" fmla="*/ 133 w 137"/>
              <a:gd name="T37" fmla="*/ 6 h 32"/>
              <a:gd name="T38" fmla="*/ 125 w 137"/>
              <a:gd name="T39" fmla="*/ 13 h 32"/>
              <a:gd name="T40" fmla="*/ 116 w 137"/>
              <a:gd name="T41" fmla="*/ 19 h 32"/>
              <a:gd name="T42" fmla="*/ 107 w 137"/>
              <a:gd name="T43" fmla="*/ 24 h 32"/>
              <a:gd name="T44" fmla="*/ 97 w 137"/>
              <a:gd name="T45" fmla="*/ 28 h 32"/>
              <a:gd name="T46" fmla="*/ 87 w 137"/>
              <a:gd name="T47" fmla="*/ 30 h 32"/>
              <a:gd name="T48" fmla="*/ 76 w 137"/>
              <a:gd name="T49" fmla="*/ 32 h 32"/>
              <a:gd name="T50" fmla="*/ 66 w 137"/>
              <a:gd name="T51" fmla="*/ 32 h 32"/>
              <a:gd name="T52" fmla="*/ 56 w 137"/>
              <a:gd name="T53" fmla="*/ 32 h 32"/>
              <a:gd name="T54" fmla="*/ 48 w 137"/>
              <a:gd name="T55" fmla="*/ 30 h 32"/>
              <a:gd name="T56" fmla="*/ 39 w 137"/>
              <a:gd name="T57" fmla="*/ 28 h 32"/>
              <a:gd name="T58" fmla="*/ 31 w 137"/>
              <a:gd name="T59" fmla="*/ 25 h 32"/>
              <a:gd name="T60" fmla="*/ 23 w 137"/>
              <a:gd name="T61" fmla="*/ 21 h 32"/>
              <a:gd name="T62" fmla="*/ 15 w 137"/>
              <a:gd name="T63" fmla="*/ 16 h 32"/>
              <a:gd name="T64" fmla="*/ 9 w 137"/>
              <a:gd name="T65" fmla="*/ 10 h 32"/>
              <a:gd name="T66" fmla="*/ 3 w 137"/>
              <a:gd name="T67" fmla="*/ 4 h 32"/>
              <a:gd name="T68" fmla="*/ 0 w 137"/>
              <a:gd name="T69" fmla="*/ 0 h 32"/>
              <a:gd name="T70" fmla="*/ 0 w 137"/>
              <a:gd name="T71" fmla="*/ 0 h 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37" h="32">
                <a:moveTo>
                  <a:pt x="0" y="0"/>
                </a:moveTo>
                <a:lnTo>
                  <a:pt x="3" y="4"/>
                </a:lnTo>
                <a:lnTo>
                  <a:pt x="6" y="8"/>
                </a:lnTo>
                <a:lnTo>
                  <a:pt x="10" y="11"/>
                </a:lnTo>
                <a:lnTo>
                  <a:pt x="13" y="14"/>
                </a:lnTo>
                <a:lnTo>
                  <a:pt x="17" y="16"/>
                </a:lnTo>
                <a:lnTo>
                  <a:pt x="21" y="18"/>
                </a:lnTo>
                <a:lnTo>
                  <a:pt x="25" y="21"/>
                </a:lnTo>
                <a:lnTo>
                  <a:pt x="29" y="22"/>
                </a:lnTo>
                <a:lnTo>
                  <a:pt x="34" y="24"/>
                </a:lnTo>
                <a:lnTo>
                  <a:pt x="38" y="25"/>
                </a:lnTo>
                <a:lnTo>
                  <a:pt x="43" y="27"/>
                </a:lnTo>
                <a:lnTo>
                  <a:pt x="47" y="28"/>
                </a:lnTo>
                <a:lnTo>
                  <a:pt x="52" y="28"/>
                </a:lnTo>
                <a:lnTo>
                  <a:pt x="56" y="29"/>
                </a:lnTo>
                <a:lnTo>
                  <a:pt x="61" y="29"/>
                </a:lnTo>
                <a:lnTo>
                  <a:pt x="66" y="29"/>
                </a:lnTo>
                <a:lnTo>
                  <a:pt x="71" y="29"/>
                </a:lnTo>
                <a:lnTo>
                  <a:pt x="75" y="28"/>
                </a:lnTo>
                <a:lnTo>
                  <a:pt x="80" y="28"/>
                </a:lnTo>
                <a:lnTo>
                  <a:pt x="84" y="27"/>
                </a:lnTo>
                <a:lnTo>
                  <a:pt x="89" y="25"/>
                </a:lnTo>
                <a:lnTo>
                  <a:pt x="94" y="24"/>
                </a:lnTo>
                <a:lnTo>
                  <a:pt x="98" y="22"/>
                </a:lnTo>
                <a:lnTo>
                  <a:pt x="103" y="21"/>
                </a:lnTo>
                <a:lnTo>
                  <a:pt x="107" y="18"/>
                </a:lnTo>
                <a:lnTo>
                  <a:pt x="111" y="16"/>
                </a:lnTo>
                <a:lnTo>
                  <a:pt x="115" y="14"/>
                </a:lnTo>
                <a:lnTo>
                  <a:pt x="119" y="12"/>
                </a:lnTo>
                <a:lnTo>
                  <a:pt x="123" y="9"/>
                </a:lnTo>
                <a:lnTo>
                  <a:pt x="127" y="6"/>
                </a:lnTo>
                <a:lnTo>
                  <a:pt x="131" y="4"/>
                </a:lnTo>
                <a:lnTo>
                  <a:pt x="135" y="1"/>
                </a:lnTo>
                <a:lnTo>
                  <a:pt x="136" y="1"/>
                </a:lnTo>
                <a:lnTo>
                  <a:pt x="136" y="1"/>
                </a:lnTo>
                <a:lnTo>
                  <a:pt x="137" y="2"/>
                </a:lnTo>
                <a:lnTo>
                  <a:pt x="137" y="3"/>
                </a:lnTo>
                <a:lnTo>
                  <a:pt x="133" y="6"/>
                </a:lnTo>
                <a:lnTo>
                  <a:pt x="129" y="10"/>
                </a:lnTo>
                <a:lnTo>
                  <a:pt x="125" y="13"/>
                </a:lnTo>
                <a:lnTo>
                  <a:pt x="121" y="16"/>
                </a:lnTo>
                <a:lnTo>
                  <a:pt x="116" y="19"/>
                </a:lnTo>
                <a:lnTo>
                  <a:pt x="112" y="21"/>
                </a:lnTo>
                <a:lnTo>
                  <a:pt x="107" y="24"/>
                </a:lnTo>
                <a:lnTo>
                  <a:pt x="102" y="26"/>
                </a:lnTo>
                <a:lnTo>
                  <a:pt x="97" y="28"/>
                </a:lnTo>
                <a:lnTo>
                  <a:pt x="92" y="29"/>
                </a:lnTo>
                <a:lnTo>
                  <a:pt x="87" y="30"/>
                </a:lnTo>
                <a:lnTo>
                  <a:pt x="81" y="31"/>
                </a:lnTo>
                <a:lnTo>
                  <a:pt x="76" y="32"/>
                </a:lnTo>
                <a:lnTo>
                  <a:pt x="71" y="32"/>
                </a:lnTo>
                <a:lnTo>
                  <a:pt x="66" y="32"/>
                </a:lnTo>
                <a:lnTo>
                  <a:pt x="61" y="32"/>
                </a:lnTo>
                <a:lnTo>
                  <a:pt x="56" y="32"/>
                </a:lnTo>
                <a:lnTo>
                  <a:pt x="52" y="31"/>
                </a:lnTo>
                <a:lnTo>
                  <a:pt x="48" y="30"/>
                </a:lnTo>
                <a:lnTo>
                  <a:pt x="43" y="29"/>
                </a:lnTo>
                <a:lnTo>
                  <a:pt x="39" y="28"/>
                </a:lnTo>
                <a:lnTo>
                  <a:pt x="35" y="26"/>
                </a:lnTo>
                <a:lnTo>
                  <a:pt x="31" y="25"/>
                </a:lnTo>
                <a:lnTo>
                  <a:pt x="27" y="23"/>
                </a:lnTo>
                <a:lnTo>
                  <a:pt x="23" y="21"/>
                </a:lnTo>
                <a:lnTo>
                  <a:pt x="19" y="18"/>
                </a:lnTo>
                <a:lnTo>
                  <a:pt x="15" y="16"/>
                </a:lnTo>
                <a:lnTo>
                  <a:pt x="12" y="13"/>
                </a:lnTo>
                <a:lnTo>
                  <a:pt x="9" y="10"/>
                </a:lnTo>
                <a:lnTo>
                  <a:pt x="6" y="7"/>
                </a:lnTo>
                <a:lnTo>
                  <a:pt x="3" y="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1" name="Freeform 221"/>
          <p:cNvSpPr>
            <a:spLocks/>
          </p:cNvSpPr>
          <p:nvPr/>
        </p:nvSpPr>
        <p:spPr bwMode="auto">
          <a:xfrm>
            <a:off x="3586286" y="5289041"/>
            <a:ext cx="139700" cy="47625"/>
          </a:xfrm>
          <a:custGeom>
            <a:avLst/>
            <a:gdLst>
              <a:gd name="T0" fmla="*/ 88 w 88"/>
              <a:gd name="T1" fmla="*/ 0 h 30"/>
              <a:gd name="T2" fmla="*/ 83 w 88"/>
              <a:gd name="T3" fmla="*/ 2 h 30"/>
              <a:gd name="T4" fmla="*/ 79 w 88"/>
              <a:gd name="T5" fmla="*/ 5 h 30"/>
              <a:gd name="T6" fmla="*/ 74 w 88"/>
              <a:gd name="T7" fmla="*/ 7 h 30"/>
              <a:gd name="T8" fmla="*/ 69 w 88"/>
              <a:gd name="T9" fmla="*/ 10 h 30"/>
              <a:gd name="T10" fmla="*/ 64 w 88"/>
              <a:gd name="T11" fmla="*/ 12 h 30"/>
              <a:gd name="T12" fmla="*/ 59 w 88"/>
              <a:gd name="T13" fmla="*/ 14 h 30"/>
              <a:gd name="T14" fmla="*/ 54 w 88"/>
              <a:gd name="T15" fmla="*/ 16 h 30"/>
              <a:gd name="T16" fmla="*/ 50 w 88"/>
              <a:gd name="T17" fmla="*/ 18 h 30"/>
              <a:gd name="T18" fmla="*/ 44 w 88"/>
              <a:gd name="T19" fmla="*/ 20 h 30"/>
              <a:gd name="T20" fmla="*/ 38 w 88"/>
              <a:gd name="T21" fmla="*/ 22 h 30"/>
              <a:gd name="T22" fmla="*/ 33 w 88"/>
              <a:gd name="T23" fmla="*/ 24 h 30"/>
              <a:gd name="T24" fmla="*/ 27 w 88"/>
              <a:gd name="T25" fmla="*/ 26 h 30"/>
              <a:gd name="T26" fmla="*/ 21 w 88"/>
              <a:gd name="T27" fmla="*/ 27 h 30"/>
              <a:gd name="T28" fmla="*/ 15 w 88"/>
              <a:gd name="T29" fmla="*/ 28 h 30"/>
              <a:gd name="T30" fmla="*/ 9 w 88"/>
              <a:gd name="T31" fmla="*/ 29 h 30"/>
              <a:gd name="T32" fmla="*/ 3 w 88"/>
              <a:gd name="T33" fmla="*/ 30 h 30"/>
              <a:gd name="T34" fmla="*/ 2 w 88"/>
              <a:gd name="T35" fmla="*/ 29 h 30"/>
              <a:gd name="T36" fmla="*/ 1 w 88"/>
              <a:gd name="T37" fmla="*/ 29 h 30"/>
              <a:gd name="T38" fmla="*/ 0 w 88"/>
              <a:gd name="T39" fmla="*/ 27 h 30"/>
              <a:gd name="T40" fmla="*/ 1 w 88"/>
              <a:gd name="T41" fmla="*/ 26 h 30"/>
              <a:gd name="T42" fmla="*/ 6 w 88"/>
              <a:gd name="T43" fmla="*/ 24 h 30"/>
              <a:gd name="T44" fmla="*/ 10 w 88"/>
              <a:gd name="T45" fmla="*/ 21 h 30"/>
              <a:gd name="T46" fmla="*/ 15 w 88"/>
              <a:gd name="T47" fmla="*/ 20 h 30"/>
              <a:gd name="T48" fmla="*/ 20 w 88"/>
              <a:gd name="T49" fmla="*/ 18 h 30"/>
              <a:gd name="T50" fmla="*/ 26 w 88"/>
              <a:gd name="T51" fmla="*/ 16 h 30"/>
              <a:gd name="T52" fmla="*/ 31 w 88"/>
              <a:gd name="T53" fmla="*/ 15 h 30"/>
              <a:gd name="T54" fmla="*/ 36 w 88"/>
              <a:gd name="T55" fmla="*/ 14 h 30"/>
              <a:gd name="T56" fmla="*/ 41 w 88"/>
              <a:gd name="T57" fmla="*/ 12 h 30"/>
              <a:gd name="T58" fmla="*/ 47 w 88"/>
              <a:gd name="T59" fmla="*/ 11 h 30"/>
              <a:gd name="T60" fmla="*/ 53 w 88"/>
              <a:gd name="T61" fmla="*/ 9 h 30"/>
              <a:gd name="T62" fmla="*/ 59 w 88"/>
              <a:gd name="T63" fmla="*/ 8 h 30"/>
              <a:gd name="T64" fmla="*/ 65 w 88"/>
              <a:gd name="T65" fmla="*/ 6 h 30"/>
              <a:gd name="T66" fmla="*/ 70 w 88"/>
              <a:gd name="T67" fmla="*/ 5 h 30"/>
              <a:gd name="T68" fmla="*/ 76 w 88"/>
              <a:gd name="T69" fmla="*/ 3 h 30"/>
              <a:gd name="T70" fmla="*/ 82 w 88"/>
              <a:gd name="T71" fmla="*/ 2 h 30"/>
              <a:gd name="T72" fmla="*/ 88 w 88"/>
              <a:gd name="T73" fmla="*/ 0 h 30"/>
              <a:gd name="T74" fmla="*/ 88 w 88"/>
              <a:gd name="T75" fmla="*/ 0 h 30"/>
              <a:gd name="T76" fmla="*/ 88 w 88"/>
              <a:gd name="T77" fmla="*/ 0 h 30"/>
              <a:gd name="T78" fmla="*/ 88 w 88"/>
              <a:gd name="T79" fmla="*/ 0 h 30"/>
              <a:gd name="T80" fmla="*/ 88 w 88"/>
              <a:gd name="T81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88" h="30">
                <a:moveTo>
                  <a:pt x="88" y="0"/>
                </a:moveTo>
                <a:lnTo>
                  <a:pt x="83" y="2"/>
                </a:lnTo>
                <a:lnTo>
                  <a:pt x="79" y="5"/>
                </a:lnTo>
                <a:lnTo>
                  <a:pt x="74" y="7"/>
                </a:lnTo>
                <a:lnTo>
                  <a:pt x="69" y="10"/>
                </a:lnTo>
                <a:lnTo>
                  <a:pt x="64" y="12"/>
                </a:lnTo>
                <a:lnTo>
                  <a:pt x="59" y="14"/>
                </a:lnTo>
                <a:lnTo>
                  <a:pt x="54" y="16"/>
                </a:lnTo>
                <a:lnTo>
                  <a:pt x="50" y="18"/>
                </a:lnTo>
                <a:lnTo>
                  <a:pt x="44" y="20"/>
                </a:lnTo>
                <a:lnTo>
                  <a:pt x="38" y="22"/>
                </a:lnTo>
                <a:lnTo>
                  <a:pt x="33" y="24"/>
                </a:lnTo>
                <a:lnTo>
                  <a:pt x="27" y="26"/>
                </a:lnTo>
                <a:lnTo>
                  <a:pt x="21" y="27"/>
                </a:lnTo>
                <a:lnTo>
                  <a:pt x="15" y="28"/>
                </a:lnTo>
                <a:lnTo>
                  <a:pt x="9" y="29"/>
                </a:lnTo>
                <a:lnTo>
                  <a:pt x="3" y="30"/>
                </a:lnTo>
                <a:lnTo>
                  <a:pt x="2" y="29"/>
                </a:lnTo>
                <a:lnTo>
                  <a:pt x="1" y="29"/>
                </a:lnTo>
                <a:lnTo>
                  <a:pt x="0" y="27"/>
                </a:lnTo>
                <a:lnTo>
                  <a:pt x="1" y="26"/>
                </a:lnTo>
                <a:lnTo>
                  <a:pt x="6" y="24"/>
                </a:lnTo>
                <a:lnTo>
                  <a:pt x="10" y="21"/>
                </a:lnTo>
                <a:lnTo>
                  <a:pt x="15" y="20"/>
                </a:lnTo>
                <a:lnTo>
                  <a:pt x="20" y="18"/>
                </a:lnTo>
                <a:lnTo>
                  <a:pt x="26" y="16"/>
                </a:lnTo>
                <a:lnTo>
                  <a:pt x="31" y="15"/>
                </a:lnTo>
                <a:lnTo>
                  <a:pt x="36" y="14"/>
                </a:lnTo>
                <a:lnTo>
                  <a:pt x="41" y="12"/>
                </a:lnTo>
                <a:lnTo>
                  <a:pt x="47" y="11"/>
                </a:lnTo>
                <a:lnTo>
                  <a:pt x="53" y="9"/>
                </a:lnTo>
                <a:lnTo>
                  <a:pt x="59" y="8"/>
                </a:lnTo>
                <a:lnTo>
                  <a:pt x="65" y="6"/>
                </a:lnTo>
                <a:lnTo>
                  <a:pt x="70" y="5"/>
                </a:lnTo>
                <a:lnTo>
                  <a:pt x="76" y="3"/>
                </a:lnTo>
                <a:lnTo>
                  <a:pt x="82" y="2"/>
                </a:lnTo>
                <a:lnTo>
                  <a:pt x="88" y="0"/>
                </a:lnTo>
                <a:lnTo>
                  <a:pt x="88" y="0"/>
                </a:lnTo>
                <a:lnTo>
                  <a:pt x="88" y="0"/>
                </a:lnTo>
                <a:lnTo>
                  <a:pt x="88" y="0"/>
                </a:lnTo>
                <a:lnTo>
                  <a:pt x="88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2" name="Freeform 222"/>
          <p:cNvSpPr>
            <a:spLocks/>
          </p:cNvSpPr>
          <p:nvPr/>
        </p:nvSpPr>
        <p:spPr bwMode="auto">
          <a:xfrm>
            <a:off x="3546598" y="5377941"/>
            <a:ext cx="322263" cy="31750"/>
          </a:xfrm>
          <a:custGeom>
            <a:avLst/>
            <a:gdLst>
              <a:gd name="T0" fmla="*/ 191 w 203"/>
              <a:gd name="T1" fmla="*/ 19 h 20"/>
              <a:gd name="T2" fmla="*/ 174 w 203"/>
              <a:gd name="T3" fmla="*/ 17 h 20"/>
              <a:gd name="T4" fmla="*/ 157 w 203"/>
              <a:gd name="T5" fmla="*/ 16 h 20"/>
              <a:gd name="T6" fmla="*/ 147 w 203"/>
              <a:gd name="T7" fmla="*/ 15 h 20"/>
              <a:gd name="T8" fmla="*/ 137 w 203"/>
              <a:gd name="T9" fmla="*/ 14 h 20"/>
              <a:gd name="T10" fmla="*/ 127 w 203"/>
              <a:gd name="T11" fmla="*/ 13 h 20"/>
              <a:gd name="T12" fmla="*/ 117 w 203"/>
              <a:gd name="T13" fmla="*/ 12 h 20"/>
              <a:gd name="T14" fmla="*/ 107 w 203"/>
              <a:gd name="T15" fmla="*/ 12 h 20"/>
              <a:gd name="T16" fmla="*/ 98 w 203"/>
              <a:gd name="T17" fmla="*/ 11 h 20"/>
              <a:gd name="T18" fmla="*/ 88 w 203"/>
              <a:gd name="T19" fmla="*/ 10 h 20"/>
              <a:gd name="T20" fmla="*/ 78 w 203"/>
              <a:gd name="T21" fmla="*/ 9 h 20"/>
              <a:gd name="T22" fmla="*/ 68 w 203"/>
              <a:gd name="T23" fmla="*/ 9 h 20"/>
              <a:gd name="T24" fmla="*/ 58 w 203"/>
              <a:gd name="T25" fmla="*/ 8 h 20"/>
              <a:gd name="T26" fmla="*/ 49 w 203"/>
              <a:gd name="T27" fmla="*/ 7 h 20"/>
              <a:gd name="T28" fmla="*/ 39 w 203"/>
              <a:gd name="T29" fmla="*/ 7 h 20"/>
              <a:gd name="T30" fmla="*/ 30 w 203"/>
              <a:gd name="T31" fmla="*/ 6 h 20"/>
              <a:gd name="T32" fmla="*/ 21 w 203"/>
              <a:gd name="T33" fmla="*/ 6 h 20"/>
              <a:gd name="T34" fmla="*/ 11 w 203"/>
              <a:gd name="T35" fmla="*/ 4 h 20"/>
              <a:gd name="T36" fmla="*/ 2 w 203"/>
              <a:gd name="T37" fmla="*/ 3 h 20"/>
              <a:gd name="T38" fmla="*/ 0 w 203"/>
              <a:gd name="T39" fmla="*/ 1 h 20"/>
              <a:gd name="T40" fmla="*/ 7 w 203"/>
              <a:gd name="T41" fmla="*/ 0 h 20"/>
              <a:gd name="T42" fmla="*/ 17 w 203"/>
              <a:gd name="T43" fmla="*/ 1 h 20"/>
              <a:gd name="T44" fmla="*/ 26 w 203"/>
              <a:gd name="T45" fmla="*/ 2 h 20"/>
              <a:gd name="T46" fmla="*/ 35 w 203"/>
              <a:gd name="T47" fmla="*/ 2 h 20"/>
              <a:gd name="T48" fmla="*/ 44 w 203"/>
              <a:gd name="T49" fmla="*/ 3 h 20"/>
              <a:gd name="T50" fmla="*/ 54 w 203"/>
              <a:gd name="T51" fmla="*/ 4 h 20"/>
              <a:gd name="T52" fmla="*/ 63 w 203"/>
              <a:gd name="T53" fmla="*/ 5 h 20"/>
              <a:gd name="T54" fmla="*/ 73 w 203"/>
              <a:gd name="T55" fmla="*/ 6 h 20"/>
              <a:gd name="T56" fmla="*/ 83 w 203"/>
              <a:gd name="T57" fmla="*/ 7 h 20"/>
              <a:gd name="T58" fmla="*/ 93 w 203"/>
              <a:gd name="T59" fmla="*/ 8 h 20"/>
              <a:gd name="T60" fmla="*/ 103 w 203"/>
              <a:gd name="T61" fmla="*/ 9 h 20"/>
              <a:gd name="T62" fmla="*/ 113 w 203"/>
              <a:gd name="T63" fmla="*/ 10 h 20"/>
              <a:gd name="T64" fmla="*/ 122 w 203"/>
              <a:gd name="T65" fmla="*/ 11 h 20"/>
              <a:gd name="T66" fmla="*/ 132 w 203"/>
              <a:gd name="T67" fmla="*/ 12 h 20"/>
              <a:gd name="T68" fmla="*/ 142 w 203"/>
              <a:gd name="T69" fmla="*/ 13 h 20"/>
              <a:gd name="T70" fmla="*/ 151 w 203"/>
              <a:gd name="T71" fmla="*/ 14 h 20"/>
              <a:gd name="T72" fmla="*/ 160 w 203"/>
              <a:gd name="T73" fmla="*/ 15 h 20"/>
              <a:gd name="T74" fmla="*/ 169 w 203"/>
              <a:gd name="T75" fmla="*/ 16 h 20"/>
              <a:gd name="T76" fmla="*/ 178 w 203"/>
              <a:gd name="T77" fmla="*/ 17 h 20"/>
              <a:gd name="T78" fmla="*/ 188 w 203"/>
              <a:gd name="T79" fmla="*/ 19 h 20"/>
              <a:gd name="T80" fmla="*/ 197 w 203"/>
              <a:gd name="T81" fmla="*/ 19 h 20"/>
              <a:gd name="T82" fmla="*/ 203 w 203"/>
              <a:gd name="T83" fmla="*/ 19 h 20"/>
              <a:gd name="T84" fmla="*/ 203 w 203"/>
              <a:gd name="T85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03" h="20">
                <a:moveTo>
                  <a:pt x="203" y="20"/>
                </a:moveTo>
                <a:lnTo>
                  <a:pt x="197" y="19"/>
                </a:lnTo>
                <a:lnTo>
                  <a:pt x="191" y="19"/>
                </a:lnTo>
                <a:lnTo>
                  <a:pt x="186" y="19"/>
                </a:lnTo>
                <a:lnTo>
                  <a:pt x="180" y="18"/>
                </a:lnTo>
                <a:lnTo>
                  <a:pt x="174" y="17"/>
                </a:lnTo>
                <a:lnTo>
                  <a:pt x="169" y="17"/>
                </a:lnTo>
                <a:lnTo>
                  <a:pt x="163" y="16"/>
                </a:lnTo>
                <a:lnTo>
                  <a:pt x="157" y="16"/>
                </a:lnTo>
                <a:lnTo>
                  <a:pt x="154" y="15"/>
                </a:lnTo>
                <a:lnTo>
                  <a:pt x="150" y="15"/>
                </a:lnTo>
                <a:lnTo>
                  <a:pt x="147" y="15"/>
                </a:lnTo>
                <a:lnTo>
                  <a:pt x="144" y="14"/>
                </a:lnTo>
                <a:lnTo>
                  <a:pt x="141" y="14"/>
                </a:lnTo>
                <a:lnTo>
                  <a:pt x="137" y="14"/>
                </a:lnTo>
                <a:lnTo>
                  <a:pt x="134" y="13"/>
                </a:lnTo>
                <a:lnTo>
                  <a:pt x="131" y="13"/>
                </a:lnTo>
                <a:lnTo>
                  <a:pt x="127" y="13"/>
                </a:lnTo>
                <a:lnTo>
                  <a:pt x="124" y="13"/>
                </a:lnTo>
                <a:lnTo>
                  <a:pt x="121" y="12"/>
                </a:lnTo>
                <a:lnTo>
                  <a:pt x="117" y="12"/>
                </a:lnTo>
                <a:lnTo>
                  <a:pt x="114" y="12"/>
                </a:lnTo>
                <a:lnTo>
                  <a:pt x="111" y="12"/>
                </a:lnTo>
                <a:lnTo>
                  <a:pt x="107" y="12"/>
                </a:lnTo>
                <a:lnTo>
                  <a:pt x="104" y="11"/>
                </a:lnTo>
                <a:lnTo>
                  <a:pt x="101" y="11"/>
                </a:lnTo>
                <a:lnTo>
                  <a:pt x="98" y="11"/>
                </a:lnTo>
                <a:lnTo>
                  <a:pt x="94" y="10"/>
                </a:lnTo>
                <a:lnTo>
                  <a:pt x="91" y="10"/>
                </a:lnTo>
                <a:lnTo>
                  <a:pt x="88" y="10"/>
                </a:lnTo>
                <a:lnTo>
                  <a:pt x="85" y="10"/>
                </a:lnTo>
                <a:lnTo>
                  <a:pt x="81" y="9"/>
                </a:lnTo>
                <a:lnTo>
                  <a:pt x="78" y="9"/>
                </a:lnTo>
                <a:lnTo>
                  <a:pt x="75" y="9"/>
                </a:lnTo>
                <a:lnTo>
                  <a:pt x="71" y="9"/>
                </a:lnTo>
                <a:lnTo>
                  <a:pt x="68" y="9"/>
                </a:lnTo>
                <a:lnTo>
                  <a:pt x="65" y="8"/>
                </a:lnTo>
                <a:lnTo>
                  <a:pt x="62" y="8"/>
                </a:lnTo>
                <a:lnTo>
                  <a:pt x="58" y="8"/>
                </a:lnTo>
                <a:lnTo>
                  <a:pt x="55" y="8"/>
                </a:lnTo>
                <a:lnTo>
                  <a:pt x="52" y="8"/>
                </a:lnTo>
                <a:lnTo>
                  <a:pt x="49" y="7"/>
                </a:lnTo>
                <a:lnTo>
                  <a:pt x="45" y="7"/>
                </a:lnTo>
                <a:lnTo>
                  <a:pt x="42" y="7"/>
                </a:lnTo>
                <a:lnTo>
                  <a:pt x="39" y="7"/>
                </a:lnTo>
                <a:lnTo>
                  <a:pt x="36" y="7"/>
                </a:lnTo>
                <a:lnTo>
                  <a:pt x="33" y="6"/>
                </a:lnTo>
                <a:lnTo>
                  <a:pt x="30" y="6"/>
                </a:lnTo>
                <a:lnTo>
                  <a:pt x="27" y="6"/>
                </a:lnTo>
                <a:lnTo>
                  <a:pt x="24" y="6"/>
                </a:lnTo>
                <a:lnTo>
                  <a:pt x="21" y="6"/>
                </a:lnTo>
                <a:lnTo>
                  <a:pt x="17" y="5"/>
                </a:lnTo>
                <a:lnTo>
                  <a:pt x="14" y="5"/>
                </a:lnTo>
                <a:lnTo>
                  <a:pt x="11" y="4"/>
                </a:lnTo>
                <a:lnTo>
                  <a:pt x="8" y="4"/>
                </a:lnTo>
                <a:lnTo>
                  <a:pt x="5" y="3"/>
                </a:lnTo>
                <a:lnTo>
                  <a:pt x="2" y="3"/>
                </a:lnTo>
                <a:lnTo>
                  <a:pt x="1" y="2"/>
                </a:lnTo>
                <a:lnTo>
                  <a:pt x="1" y="2"/>
                </a:lnTo>
                <a:lnTo>
                  <a:pt x="0" y="1"/>
                </a:lnTo>
                <a:lnTo>
                  <a:pt x="1" y="0"/>
                </a:lnTo>
                <a:lnTo>
                  <a:pt x="4" y="0"/>
                </a:lnTo>
                <a:lnTo>
                  <a:pt x="7" y="0"/>
                </a:lnTo>
                <a:lnTo>
                  <a:pt x="10" y="1"/>
                </a:lnTo>
                <a:lnTo>
                  <a:pt x="13" y="1"/>
                </a:lnTo>
                <a:lnTo>
                  <a:pt x="17" y="1"/>
                </a:lnTo>
                <a:lnTo>
                  <a:pt x="20" y="1"/>
                </a:lnTo>
                <a:lnTo>
                  <a:pt x="23" y="2"/>
                </a:lnTo>
                <a:lnTo>
                  <a:pt x="26" y="2"/>
                </a:lnTo>
                <a:lnTo>
                  <a:pt x="29" y="2"/>
                </a:lnTo>
                <a:lnTo>
                  <a:pt x="32" y="2"/>
                </a:lnTo>
                <a:lnTo>
                  <a:pt x="35" y="2"/>
                </a:lnTo>
                <a:lnTo>
                  <a:pt x="38" y="3"/>
                </a:lnTo>
                <a:lnTo>
                  <a:pt x="41" y="3"/>
                </a:lnTo>
                <a:lnTo>
                  <a:pt x="44" y="3"/>
                </a:lnTo>
                <a:lnTo>
                  <a:pt x="47" y="4"/>
                </a:lnTo>
                <a:lnTo>
                  <a:pt x="50" y="4"/>
                </a:lnTo>
                <a:lnTo>
                  <a:pt x="54" y="4"/>
                </a:lnTo>
                <a:lnTo>
                  <a:pt x="57" y="5"/>
                </a:lnTo>
                <a:lnTo>
                  <a:pt x="60" y="5"/>
                </a:lnTo>
                <a:lnTo>
                  <a:pt x="63" y="5"/>
                </a:lnTo>
                <a:lnTo>
                  <a:pt x="67" y="6"/>
                </a:lnTo>
                <a:lnTo>
                  <a:pt x="70" y="6"/>
                </a:lnTo>
                <a:lnTo>
                  <a:pt x="73" y="6"/>
                </a:lnTo>
                <a:lnTo>
                  <a:pt x="77" y="6"/>
                </a:lnTo>
                <a:lnTo>
                  <a:pt x="80" y="7"/>
                </a:lnTo>
                <a:lnTo>
                  <a:pt x="83" y="7"/>
                </a:lnTo>
                <a:lnTo>
                  <a:pt x="87" y="7"/>
                </a:lnTo>
                <a:lnTo>
                  <a:pt x="90" y="8"/>
                </a:lnTo>
                <a:lnTo>
                  <a:pt x="93" y="8"/>
                </a:lnTo>
                <a:lnTo>
                  <a:pt x="97" y="8"/>
                </a:lnTo>
                <a:lnTo>
                  <a:pt x="100" y="9"/>
                </a:lnTo>
                <a:lnTo>
                  <a:pt x="103" y="9"/>
                </a:lnTo>
                <a:lnTo>
                  <a:pt x="106" y="9"/>
                </a:lnTo>
                <a:lnTo>
                  <a:pt x="110" y="9"/>
                </a:lnTo>
                <a:lnTo>
                  <a:pt x="113" y="10"/>
                </a:lnTo>
                <a:lnTo>
                  <a:pt x="116" y="10"/>
                </a:lnTo>
                <a:lnTo>
                  <a:pt x="119" y="11"/>
                </a:lnTo>
                <a:lnTo>
                  <a:pt x="122" y="11"/>
                </a:lnTo>
                <a:lnTo>
                  <a:pt x="125" y="11"/>
                </a:lnTo>
                <a:lnTo>
                  <a:pt x="129" y="12"/>
                </a:lnTo>
                <a:lnTo>
                  <a:pt x="132" y="12"/>
                </a:lnTo>
                <a:lnTo>
                  <a:pt x="135" y="12"/>
                </a:lnTo>
                <a:lnTo>
                  <a:pt x="138" y="12"/>
                </a:lnTo>
                <a:lnTo>
                  <a:pt x="142" y="13"/>
                </a:lnTo>
                <a:lnTo>
                  <a:pt x="145" y="13"/>
                </a:lnTo>
                <a:lnTo>
                  <a:pt x="148" y="14"/>
                </a:lnTo>
                <a:lnTo>
                  <a:pt x="151" y="14"/>
                </a:lnTo>
                <a:lnTo>
                  <a:pt x="154" y="14"/>
                </a:lnTo>
                <a:lnTo>
                  <a:pt x="157" y="15"/>
                </a:lnTo>
                <a:lnTo>
                  <a:pt x="160" y="15"/>
                </a:lnTo>
                <a:lnTo>
                  <a:pt x="163" y="16"/>
                </a:lnTo>
                <a:lnTo>
                  <a:pt x="166" y="16"/>
                </a:lnTo>
                <a:lnTo>
                  <a:pt x="169" y="16"/>
                </a:lnTo>
                <a:lnTo>
                  <a:pt x="172" y="17"/>
                </a:lnTo>
                <a:lnTo>
                  <a:pt x="175" y="17"/>
                </a:lnTo>
                <a:lnTo>
                  <a:pt x="178" y="17"/>
                </a:lnTo>
                <a:lnTo>
                  <a:pt x="182" y="18"/>
                </a:lnTo>
                <a:lnTo>
                  <a:pt x="185" y="18"/>
                </a:lnTo>
                <a:lnTo>
                  <a:pt x="188" y="19"/>
                </a:lnTo>
                <a:lnTo>
                  <a:pt x="191" y="19"/>
                </a:lnTo>
                <a:lnTo>
                  <a:pt x="194" y="19"/>
                </a:lnTo>
                <a:lnTo>
                  <a:pt x="197" y="19"/>
                </a:lnTo>
                <a:lnTo>
                  <a:pt x="200" y="19"/>
                </a:lnTo>
                <a:lnTo>
                  <a:pt x="203" y="19"/>
                </a:lnTo>
                <a:lnTo>
                  <a:pt x="203" y="19"/>
                </a:lnTo>
                <a:lnTo>
                  <a:pt x="203" y="19"/>
                </a:lnTo>
                <a:lnTo>
                  <a:pt x="203" y="20"/>
                </a:lnTo>
                <a:lnTo>
                  <a:pt x="203" y="2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3" name="Freeform 223"/>
          <p:cNvSpPr>
            <a:spLocks/>
          </p:cNvSpPr>
          <p:nvPr/>
        </p:nvSpPr>
        <p:spPr bwMode="auto">
          <a:xfrm>
            <a:off x="3546598" y="5336666"/>
            <a:ext cx="133350" cy="47625"/>
          </a:xfrm>
          <a:custGeom>
            <a:avLst/>
            <a:gdLst>
              <a:gd name="T0" fmla="*/ 84 w 84"/>
              <a:gd name="T1" fmla="*/ 0 h 30"/>
              <a:gd name="T2" fmla="*/ 79 w 84"/>
              <a:gd name="T3" fmla="*/ 2 h 30"/>
              <a:gd name="T4" fmla="*/ 73 w 84"/>
              <a:gd name="T5" fmla="*/ 3 h 30"/>
              <a:gd name="T6" fmla="*/ 67 w 84"/>
              <a:gd name="T7" fmla="*/ 6 h 30"/>
              <a:gd name="T8" fmla="*/ 62 w 84"/>
              <a:gd name="T9" fmla="*/ 7 h 30"/>
              <a:gd name="T10" fmla="*/ 56 w 84"/>
              <a:gd name="T11" fmla="*/ 9 h 30"/>
              <a:gd name="T12" fmla="*/ 51 w 84"/>
              <a:gd name="T13" fmla="*/ 11 h 30"/>
              <a:gd name="T14" fmla="*/ 45 w 84"/>
              <a:gd name="T15" fmla="*/ 13 h 30"/>
              <a:gd name="T16" fmla="*/ 40 w 84"/>
              <a:gd name="T17" fmla="*/ 15 h 30"/>
              <a:gd name="T18" fmla="*/ 35 w 84"/>
              <a:gd name="T19" fmla="*/ 17 h 30"/>
              <a:gd name="T20" fmla="*/ 30 w 84"/>
              <a:gd name="T21" fmla="*/ 18 h 30"/>
              <a:gd name="T22" fmla="*/ 25 w 84"/>
              <a:gd name="T23" fmla="*/ 20 h 30"/>
              <a:gd name="T24" fmla="*/ 20 w 84"/>
              <a:gd name="T25" fmla="*/ 22 h 30"/>
              <a:gd name="T26" fmla="*/ 15 w 84"/>
              <a:gd name="T27" fmla="*/ 23 h 30"/>
              <a:gd name="T28" fmla="*/ 10 w 84"/>
              <a:gd name="T29" fmla="*/ 25 h 30"/>
              <a:gd name="T30" fmla="*/ 6 w 84"/>
              <a:gd name="T31" fmla="*/ 28 h 30"/>
              <a:gd name="T32" fmla="*/ 1 w 84"/>
              <a:gd name="T33" fmla="*/ 30 h 30"/>
              <a:gd name="T34" fmla="*/ 1 w 84"/>
              <a:gd name="T35" fmla="*/ 30 h 30"/>
              <a:gd name="T36" fmla="*/ 0 w 84"/>
              <a:gd name="T37" fmla="*/ 30 h 30"/>
              <a:gd name="T38" fmla="*/ 0 w 84"/>
              <a:gd name="T39" fmla="*/ 29 h 30"/>
              <a:gd name="T40" fmla="*/ 0 w 84"/>
              <a:gd name="T41" fmla="*/ 29 h 30"/>
              <a:gd name="T42" fmla="*/ 1 w 84"/>
              <a:gd name="T43" fmla="*/ 27 h 30"/>
              <a:gd name="T44" fmla="*/ 3 w 84"/>
              <a:gd name="T45" fmla="*/ 26 h 30"/>
              <a:gd name="T46" fmla="*/ 5 w 84"/>
              <a:gd name="T47" fmla="*/ 25 h 30"/>
              <a:gd name="T48" fmla="*/ 7 w 84"/>
              <a:gd name="T49" fmla="*/ 24 h 30"/>
              <a:gd name="T50" fmla="*/ 10 w 84"/>
              <a:gd name="T51" fmla="*/ 23 h 30"/>
              <a:gd name="T52" fmla="*/ 12 w 84"/>
              <a:gd name="T53" fmla="*/ 22 h 30"/>
              <a:gd name="T54" fmla="*/ 14 w 84"/>
              <a:gd name="T55" fmla="*/ 22 h 30"/>
              <a:gd name="T56" fmla="*/ 17 w 84"/>
              <a:gd name="T57" fmla="*/ 21 h 30"/>
              <a:gd name="T58" fmla="*/ 19 w 84"/>
              <a:gd name="T59" fmla="*/ 20 h 30"/>
              <a:gd name="T60" fmla="*/ 22 w 84"/>
              <a:gd name="T61" fmla="*/ 19 h 30"/>
              <a:gd name="T62" fmla="*/ 25 w 84"/>
              <a:gd name="T63" fmla="*/ 18 h 30"/>
              <a:gd name="T64" fmla="*/ 28 w 84"/>
              <a:gd name="T65" fmla="*/ 17 h 30"/>
              <a:gd name="T66" fmla="*/ 31 w 84"/>
              <a:gd name="T67" fmla="*/ 16 h 30"/>
              <a:gd name="T68" fmla="*/ 33 w 84"/>
              <a:gd name="T69" fmla="*/ 15 h 30"/>
              <a:gd name="T70" fmla="*/ 36 w 84"/>
              <a:gd name="T71" fmla="*/ 15 h 30"/>
              <a:gd name="T72" fmla="*/ 39 w 84"/>
              <a:gd name="T73" fmla="*/ 14 h 30"/>
              <a:gd name="T74" fmla="*/ 45 w 84"/>
              <a:gd name="T75" fmla="*/ 12 h 30"/>
              <a:gd name="T76" fmla="*/ 50 w 84"/>
              <a:gd name="T77" fmla="*/ 10 h 30"/>
              <a:gd name="T78" fmla="*/ 56 w 84"/>
              <a:gd name="T79" fmla="*/ 8 h 30"/>
              <a:gd name="T80" fmla="*/ 62 w 84"/>
              <a:gd name="T81" fmla="*/ 6 h 30"/>
              <a:gd name="T82" fmla="*/ 67 w 84"/>
              <a:gd name="T83" fmla="*/ 4 h 30"/>
              <a:gd name="T84" fmla="*/ 73 w 84"/>
              <a:gd name="T85" fmla="*/ 3 h 30"/>
              <a:gd name="T86" fmla="*/ 79 w 84"/>
              <a:gd name="T87" fmla="*/ 1 h 30"/>
              <a:gd name="T88" fmla="*/ 84 w 84"/>
              <a:gd name="T89" fmla="*/ 0 h 30"/>
              <a:gd name="T90" fmla="*/ 84 w 84"/>
              <a:gd name="T91" fmla="*/ 0 h 30"/>
              <a:gd name="T92" fmla="*/ 84 w 84"/>
              <a:gd name="T93" fmla="*/ 0 h 30"/>
              <a:gd name="T94" fmla="*/ 84 w 84"/>
              <a:gd name="T95" fmla="*/ 0 h 30"/>
              <a:gd name="T96" fmla="*/ 84 w 84"/>
              <a:gd name="T97" fmla="*/ 0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4" h="30">
                <a:moveTo>
                  <a:pt x="84" y="0"/>
                </a:moveTo>
                <a:lnTo>
                  <a:pt x="79" y="2"/>
                </a:lnTo>
                <a:lnTo>
                  <a:pt x="73" y="3"/>
                </a:lnTo>
                <a:lnTo>
                  <a:pt x="67" y="6"/>
                </a:lnTo>
                <a:lnTo>
                  <a:pt x="62" y="7"/>
                </a:lnTo>
                <a:lnTo>
                  <a:pt x="56" y="9"/>
                </a:lnTo>
                <a:lnTo>
                  <a:pt x="51" y="11"/>
                </a:lnTo>
                <a:lnTo>
                  <a:pt x="45" y="13"/>
                </a:lnTo>
                <a:lnTo>
                  <a:pt x="40" y="15"/>
                </a:lnTo>
                <a:lnTo>
                  <a:pt x="35" y="17"/>
                </a:lnTo>
                <a:lnTo>
                  <a:pt x="30" y="18"/>
                </a:lnTo>
                <a:lnTo>
                  <a:pt x="25" y="20"/>
                </a:lnTo>
                <a:lnTo>
                  <a:pt x="20" y="22"/>
                </a:lnTo>
                <a:lnTo>
                  <a:pt x="15" y="23"/>
                </a:lnTo>
                <a:lnTo>
                  <a:pt x="10" y="25"/>
                </a:lnTo>
                <a:lnTo>
                  <a:pt x="6" y="28"/>
                </a:lnTo>
                <a:lnTo>
                  <a:pt x="1" y="30"/>
                </a:lnTo>
                <a:lnTo>
                  <a:pt x="1" y="30"/>
                </a:lnTo>
                <a:lnTo>
                  <a:pt x="0" y="30"/>
                </a:lnTo>
                <a:lnTo>
                  <a:pt x="0" y="29"/>
                </a:lnTo>
                <a:lnTo>
                  <a:pt x="0" y="29"/>
                </a:lnTo>
                <a:lnTo>
                  <a:pt x="1" y="27"/>
                </a:lnTo>
                <a:lnTo>
                  <a:pt x="3" y="26"/>
                </a:lnTo>
                <a:lnTo>
                  <a:pt x="5" y="25"/>
                </a:lnTo>
                <a:lnTo>
                  <a:pt x="7" y="24"/>
                </a:lnTo>
                <a:lnTo>
                  <a:pt x="10" y="23"/>
                </a:lnTo>
                <a:lnTo>
                  <a:pt x="12" y="22"/>
                </a:lnTo>
                <a:lnTo>
                  <a:pt x="14" y="22"/>
                </a:lnTo>
                <a:lnTo>
                  <a:pt x="17" y="21"/>
                </a:lnTo>
                <a:lnTo>
                  <a:pt x="19" y="20"/>
                </a:lnTo>
                <a:lnTo>
                  <a:pt x="22" y="19"/>
                </a:lnTo>
                <a:lnTo>
                  <a:pt x="25" y="18"/>
                </a:lnTo>
                <a:lnTo>
                  <a:pt x="28" y="17"/>
                </a:lnTo>
                <a:lnTo>
                  <a:pt x="31" y="16"/>
                </a:lnTo>
                <a:lnTo>
                  <a:pt x="33" y="15"/>
                </a:lnTo>
                <a:lnTo>
                  <a:pt x="36" y="15"/>
                </a:lnTo>
                <a:lnTo>
                  <a:pt x="39" y="14"/>
                </a:lnTo>
                <a:lnTo>
                  <a:pt x="45" y="12"/>
                </a:lnTo>
                <a:lnTo>
                  <a:pt x="50" y="10"/>
                </a:lnTo>
                <a:lnTo>
                  <a:pt x="56" y="8"/>
                </a:lnTo>
                <a:lnTo>
                  <a:pt x="62" y="6"/>
                </a:lnTo>
                <a:lnTo>
                  <a:pt x="67" y="4"/>
                </a:lnTo>
                <a:lnTo>
                  <a:pt x="73" y="3"/>
                </a:lnTo>
                <a:lnTo>
                  <a:pt x="79" y="1"/>
                </a:lnTo>
                <a:lnTo>
                  <a:pt x="84" y="0"/>
                </a:lnTo>
                <a:lnTo>
                  <a:pt x="84" y="0"/>
                </a:lnTo>
                <a:lnTo>
                  <a:pt x="84" y="0"/>
                </a:lnTo>
                <a:lnTo>
                  <a:pt x="84" y="0"/>
                </a:lnTo>
                <a:lnTo>
                  <a:pt x="8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4" name="Freeform 224"/>
          <p:cNvSpPr>
            <a:spLocks/>
          </p:cNvSpPr>
          <p:nvPr/>
        </p:nvSpPr>
        <p:spPr bwMode="auto">
          <a:xfrm>
            <a:off x="2992561" y="5001703"/>
            <a:ext cx="196850" cy="469900"/>
          </a:xfrm>
          <a:custGeom>
            <a:avLst/>
            <a:gdLst>
              <a:gd name="T0" fmla="*/ 4 w 124"/>
              <a:gd name="T1" fmla="*/ 11 h 296"/>
              <a:gd name="T2" fmla="*/ 3 w 124"/>
              <a:gd name="T3" fmla="*/ 33 h 296"/>
              <a:gd name="T4" fmla="*/ 3 w 124"/>
              <a:gd name="T5" fmla="*/ 55 h 296"/>
              <a:gd name="T6" fmla="*/ 4 w 124"/>
              <a:gd name="T7" fmla="*/ 76 h 296"/>
              <a:gd name="T8" fmla="*/ 7 w 124"/>
              <a:gd name="T9" fmla="*/ 98 h 296"/>
              <a:gd name="T10" fmla="*/ 12 w 124"/>
              <a:gd name="T11" fmla="*/ 120 h 296"/>
              <a:gd name="T12" fmla="*/ 19 w 124"/>
              <a:gd name="T13" fmla="*/ 141 h 296"/>
              <a:gd name="T14" fmla="*/ 26 w 124"/>
              <a:gd name="T15" fmla="*/ 161 h 296"/>
              <a:gd name="T16" fmla="*/ 35 w 124"/>
              <a:gd name="T17" fmla="*/ 181 h 296"/>
              <a:gd name="T18" fmla="*/ 45 w 124"/>
              <a:gd name="T19" fmla="*/ 198 h 296"/>
              <a:gd name="T20" fmla="*/ 56 w 124"/>
              <a:gd name="T21" fmla="*/ 214 h 296"/>
              <a:gd name="T22" fmla="*/ 68 w 124"/>
              <a:gd name="T23" fmla="*/ 230 h 296"/>
              <a:gd name="T24" fmla="*/ 78 w 124"/>
              <a:gd name="T25" fmla="*/ 242 h 296"/>
              <a:gd name="T26" fmla="*/ 84 w 124"/>
              <a:gd name="T27" fmla="*/ 250 h 296"/>
              <a:gd name="T28" fmla="*/ 91 w 124"/>
              <a:gd name="T29" fmla="*/ 258 h 296"/>
              <a:gd name="T30" fmla="*/ 98 w 124"/>
              <a:gd name="T31" fmla="*/ 266 h 296"/>
              <a:gd name="T32" fmla="*/ 104 w 124"/>
              <a:gd name="T33" fmla="*/ 272 h 296"/>
              <a:gd name="T34" fmla="*/ 107 w 124"/>
              <a:gd name="T35" fmla="*/ 275 h 296"/>
              <a:gd name="T36" fmla="*/ 111 w 124"/>
              <a:gd name="T37" fmla="*/ 278 h 296"/>
              <a:gd name="T38" fmla="*/ 114 w 124"/>
              <a:gd name="T39" fmla="*/ 282 h 296"/>
              <a:gd name="T40" fmla="*/ 119 w 124"/>
              <a:gd name="T41" fmla="*/ 286 h 296"/>
              <a:gd name="T42" fmla="*/ 123 w 124"/>
              <a:gd name="T43" fmla="*/ 291 h 296"/>
              <a:gd name="T44" fmla="*/ 123 w 124"/>
              <a:gd name="T45" fmla="*/ 296 h 296"/>
              <a:gd name="T46" fmla="*/ 121 w 124"/>
              <a:gd name="T47" fmla="*/ 296 h 296"/>
              <a:gd name="T48" fmla="*/ 118 w 124"/>
              <a:gd name="T49" fmla="*/ 294 h 296"/>
              <a:gd name="T50" fmla="*/ 115 w 124"/>
              <a:gd name="T51" fmla="*/ 291 h 296"/>
              <a:gd name="T52" fmla="*/ 111 w 124"/>
              <a:gd name="T53" fmla="*/ 289 h 296"/>
              <a:gd name="T54" fmla="*/ 107 w 124"/>
              <a:gd name="T55" fmla="*/ 287 h 296"/>
              <a:gd name="T56" fmla="*/ 103 w 124"/>
              <a:gd name="T57" fmla="*/ 285 h 296"/>
              <a:gd name="T58" fmla="*/ 99 w 124"/>
              <a:gd name="T59" fmla="*/ 282 h 296"/>
              <a:gd name="T60" fmla="*/ 95 w 124"/>
              <a:gd name="T61" fmla="*/ 278 h 296"/>
              <a:gd name="T62" fmla="*/ 91 w 124"/>
              <a:gd name="T63" fmla="*/ 275 h 296"/>
              <a:gd name="T64" fmla="*/ 85 w 124"/>
              <a:gd name="T65" fmla="*/ 269 h 296"/>
              <a:gd name="T66" fmla="*/ 77 w 124"/>
              <a:gd name="T67" fmla="*/ 261 h 296"/>
              <a:gd name="T68" fmla="*/ 70 w 124"/>
              <a:gd name="T69" fmla="*/ 252 h 296"/>
              <a:gd name="T70" fmla="*/ 63 w 124"/>
              <a:gd name="T71" fmla="*/ 243 h 296"/>
              <a:gd name="T72" fmla="*/ 56 w 124"/>
              <a:gd name="T73" fmla="*/ 235 h 296"/>
              <a:gd name="T74" fmla="*/ 50 w 124"/>
              <a:gd name="T75" fmla="*/ 227 h 296"/>
              <a:gd name="T76" fmla="*/ 44 w 124"/>
              <a:gd name="T77" fmla="*/ 219 h 296"/>
              <a:gd name="T78" fmla="*/ 39 w 124"/>
              <a:gd name="T79" fmla="*/ 211 h 296"/>
              <a:gd name="T80" fmla="*/ 33 w 124"/>
              <a:gd name="T81" fmla="*/ 202 h 296"/>
              <a:gd name="T82" fmla="*/ 28 w 124"/>
              <a:gd name="T83" fmla="*/ 193 h 296"/>
              <a:gd name="T84" fmla="*/ 24 w 124"/>
              <a:gd name="T85" fmla="*/ 183 h 296"/>
              <a:gd name="T86" fmla="*/ 21 w 124"/>
              <a:gd name="T87" fmla="*/ 174 h 296"/>
              <a:gd name="T88" fmla="*/ 15 w 124"/>
              <a:gd name="T89" fmla="*/ 159 h 296"/>
              <a:gd name="T90" fmla="*/ 10 w 124"/>
              <a:gd name="T91" fmla="*/ 137 h 296"/>
              <a:gd name="T92" fmla="*/ 5 w 124"/>
              <a:gd name="T93" fmla="*/ 116 h 296"/>
              <a:gd name="T94" fmla="*/ 2 w 124"/>
              <a:gd name="T95" fmla="*/ 94 h 296"/>
              <a:gd name="T96" fmla="*/ 0 w 124"/>
              <a:gd name="T97" fmla="*/ 73 h 296"/>
              <a:gd name="T98" fmla="*/ 0 w 124"/>
              <a:gd name="T99" fmla="*/ 52 h 296"/>
              <a:gd name="T100" fmla="*/ 1 w 124"/>
              <a:gd name="T101" fmla="*/ 31 h 296"/>
              <a:gd name="T102" fmla="*/ 3 w 124"/>
              <a:gd name="T103" fmla="*/ 10 h 296"/>
              <a:gd name="T104" fmla="*/ 5 w 124"/>
              <a:gd name="T105" fmla="*/ 0 h 296"/>
              <a:gd name="T106" fmla="*/ 5 w 124"/>
              <a:gd name="T107" fmla="*/ 0 h 2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24" h="296">
                <a:moveTo>
                  <a:pt x="5" y="0"/>
                </a:moveTo>
                <a:lnTo>
                  <a:pt x="4" y="11"/>
                </a:lnTo>
                <a:lnTo>
                  <a:pt x="4" y="22"/>
                </a:lnTo>
                <a:lnTo>
                  <a:pt x="3" y="33"/>
                </a:lnTo>
                <a:lnTo>
                  <a:pt x="3" y="44"/>
                </a:lnTo>
                <a:lnTo>
                  <a:pt x="3" y="55"/>
                </a:lnTo>
                <a:lnTo>
                  <a:pt x="4" y="65"/>
                </a:lnTo>
                <a:lnTo>
                  <a:pt x="4" y="76"/>
                </a:lnTo>
                <a:lnTo>
                  <a:pt x="5" y="87"/>
                </a:lnTo>
                <a:lnTo>
                  <a:pt x="7" y="98"/>
                </a:lnTo>
                <a:lnTo>
                  <a:pt x="9" y="109"/>
                </a:lnTo>
                <a:lnTo>
                  <a:pt x="12" y="120"/>
                </a:lnTo>
                <a:lnTo>
                  <a:pt x="15" y="130"/>
                </a:lnTo>
                <a:lnTo>
                  <a:pt x="19" y="141"/>
                </a:lnTo>
                <a:lnTo>
                  <a:pt x="22" y="151"/>
                </a:lnTo>
                <a:lnTo>
                  <a:pt x="26" y="161"/>
                </a:lnTo>
                <a:lnTo>
                  <a:pt x="31" y="172"/>
                </a:lnTo>
                <a:lnTo>
                  <a:pt x="35" y="181"/>
                </a:lnTo>
                <a:lnTo>
                  <a:pt x="40" y="189"/>
                </a:lnTo>
                <a:lnTo>
                  <a:pt x="45" y="198"/>
                </a:lnTo>
                <a:lnTo>
                  <a:pt x="50" y="206"/>
                </a:lnTo>
                <a:lnTo>
                  <a:pt x="56" y="214"/>
                </a:lnTo>
                <a:lnTo>
                  <a:pt x="62" y="222"/>
                </a:lnTo>
                <a:lnTo>
                  <a:pt x="68" y="230"/>
                </a:lnTo>
                <a:lnTo>
                  <a:pt x="74" y="238"/>
                </a:lnTo>
                <a:lnTo>
                  <a:pt x="78" y="242"/>
                </a:lnTo>
                <a:lnTo>
                  <a:pt x="81" y="246"/>
                </a:lnTo>
                <a:lnTo>
                  <a:pt x="84" y="250"/>
                </a:lnTo>
                <a:lnTo>
                  <a:pt x="88" y="254"/>
                </a:lnTo>
                <a:lnTo>
                  <a:pt x="91" y="258"/>
                </a:lnTo>
                <a:lnTo>
                  <a:pt x="95" y="262"/>
                </a:lnTo>
                <a:lnTo>
                  <a:pt x="98" y="266"/>
                </a:lnTo>
                <a:lnTo>
                  <a:pt x="102" y="270"/>
                </a:lnTo>
                <a:lnTo>
                  <a:pt x="104" y="272"/>
                </a:lnTo>
                <a:lnTo>
                  <a:pt x="105" y="273"/>
                </a:lnTo>
                <a:lnTo>
                  <a:pt x="107" y="275"/>
                </a:lnTo>
                <a:lnTo>
                  <a:pt x="109" y="277"/>
                </a:lnTo>
                <a:lnTo>
                  <a:pt x="111" y="278"/>
                </a:lnTo>
                <a:lnTo>
                  <a:pt x="113" y="280"/>
                </a:lnTo>
                <a:lnTo>
                  <a:pt x="114" y="282"/>
                </a:lnTo>
                <a:lnTo>
                  <a:pt x="116" y="284"/>
                </a:lnTo>
                <a:lnTo>
                  <a:pt x="119" y="286"/>
                </a:lnTo>
                <a:lnTo>
                  <a:pt x="121" y="289"/>
                </a:lnTo>
                <a:lnTo>
                  <a:pt x="123" y="291"/>
                </a:lnTo>
                <a:lnTo>
                  <a:pt x="124" y="295"/>
                </a:lnTo>
                <a:lnTo>
                  <a:pt x="123" y="296"/>
                </a:lnTo>
                <a:lnTo>
                  <a:pt x="122" y="296"/>
                </a:lnTo>
                <a:lnTo>
                  <a:pt x="121" y="296"/>
                </a:lnTo>
                <a:lnTo>
                  <a:pt x="120" y="295"/>
                </a:lnTo>
                <a:lnTo>
                  <a:pt x="118" y="294"/>
                </a:lnTo>
                <a:lnTo>
                  <a:pt x="117" y="293"/>
                </a:lnTo>
                <a:lnTo>
                  <a:pt x="115" y="291"/>
                </a:lnTo>
                <a:lnTo>
                  <a:pt x="113" y="290"/>
                </a:lnTo>
                <a:lnTo>
                  <a:pt x="111" y="289"/>
                </a:lnTo>
                <a:lnTo>
                  <a:pt x="109" y="288"/>
                </a:lnTo>
                <a:lnTo>
                  <a:pt x="107" y="287"/>
                </a:lnTo>
                <a:lnTo>
                  <a:pt x="105" y="286"/>
                </a:lnTo>
                <a:lnTo>
                  <a:pt x="103" y="285"/>
                </a:lnTo>
                <a:lnTo>
                  <a:pt x="101" y="283"/>
                </a:lnTo>
                <a:lnTo>
                  <a:pt x="99" y="282"/>
                </a:lnTo>
                <a:lnTo>
                  <a:pt x="97" y="280"/>
                </a:lnTo>
                <a:lnTo>
                  <a:pt x="95" y="278"/>
                </a:lnTo>
                <a:lnTo>
                  <a:pt x="93" y="277"/>
                </a:lnTo>
                <a:lnTo>
                  <a:pt x="91" y="275"/>
                </a:lnTo>
                <a:lnTo>
                  <a:pt x="89" y="273"/>
                </a:lnTo>
                <a:lnTo>
                  <a:pt x="85" y="269"/>
                </a:lnTo>
                <a:lnTo>
                  <a:pt x="81" y="265"/>
                </a:lnTo>
                <a:lnTo>
                  <a:pt x="77" y="261"/>
                </a:lnTo>
                <a:lnTo>
                  <a:pt x="73" y="256"/>
                </a:lnTo>
                <a:lnTo>
                  <a:pt x="70" y="252"/>
                </a:lnTo>
                <a:lnTo>
                  <a:pt x="66" y="248"/>
                </a:lnTo>
                <a:lnTo>
                  <a:pt x="63" y="243"/>
                </a:lnTo>
                <a:lnTo>
                  <a:pt x="59" y="239"/>
                </a:lnTo>
                <a:lnTo>
                  <a:pt x="56" y="235"/>
                </a:lnTo>
                <a:lnTo>
                  <a:pt x="53" y="231"/>
                </a:lnTo>
                <a:lnTo>
                  <a:pt x="50" y="227"/>
                </a:lnTo>
                <a:lnTo>
                  <a:pt x="47" y="223"/>
                </a:lnTo>
                <a:lnTo>
                  <a:pt x="44" y="219"/>
                </a:lnTo>
                <a:lnTo>
                  <a:pt x="41" y="215"/>
                </a:lnTo>
                <a:lnTo>
                  <a:pt x="39" y="211"/>
                </a:lnTo>
                <a:lnTo>
                  <a:pt x="36" y="207"/>
                </a:lnTo>
                <a:lnTo>
                  <a:pt x="33" y="202"/>
                </a:lnTo>
                <a:lnTo>
                  <a:pt x="31" y="198"/>
                </a:lnTo>
                <a:lnTo>
                  <a:pt x="28" y="193"/>
                </a:lnTo>
                <a:lnTo>
                  <a:pt x="26" y="188"/>
                </a:lnTo>
                <a:lnTo>
                  <a:pt x="24" y="183"/>
                </a:lnTo>
                <a:lnTo>
                  <a:pt x="22" y="179"/>
                </a:lnTo>
                <a:lnTo>
                  <a:pt x="21" y="174"/>
                </a:lnTo>
                <a:lnTo>
                  <a:pt x="19" y="169"/>
                </a:lnTo>
                <a:lnTo>
                  <a:pt x="15" y="159"/>
                </a:lnTo>
                <a:lnTo>
                  <a:pt x="12" y="148"/>
                </a:lnTo>
                <a:lnTo>
                  <a:pt x="10" y="137"/>
                </a:lnTo>
                <a:lnTo>
                  <a:pt x="7" y="127"/>
                </a:lnTo>
                <a:lnTo>
                  <a:pt x="5" y="116"/>
                </a:lnTo>
                <a:lnTo>
                  <a:pt x="3" y="105"/>
                </a:lnTo>
                <a:lnTo>
                  <a:pt x="2" y="94"/>
                </a:lnTo>
                <a:lnTo>
                  <a:pt x="1" y="83"/>
                </a:lnTo>
                <a:lnTo>
                  <a:pt x="0" y="73"/>
                </a:lnTo>
                <a:lnTo>
                  <a:pt x="0" y="62"/>
                </a:lnTo>
                <a:lnTo>
                  <a:pt x="0" y="52"/>
                </a:lnTo>
                <a:lnTo>
                  <a:pt x="0" y="42"/>
                </a:lnTo>
                <a:lnTo>
                  <a:pt x="1" y="31"/>
                </a:lnTo>
                <a:lnTo>
                  <a:pt x="2" y="21"/>
                </a:lnTo>
                <a:lnTo>
                  <a:pt x="3" y="10"/>
                </a:lnTo>
                <a:lnTo>
                  <a:pt x="5" y="0"/>
                </a:lnTo>
                <a:lnTo>
                  <a:pt x="5" y="0"/>
                </a:lnTo>
                <a:lnTo>
                  <a:pt x="5" y="0"/>
                </a:lnTo>
                <a:lnTo>
                  <a:pt x="5" y="0"/>
                </a:lnTo>
                <a:lnTo>
                  <a:pt x="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5" name="Freeform 225"/>
          <p:cNvSpPr>
            <a:spLocks/>
          </p:cNvSpPr>
          <p:nvPr/>
        </p:nvSpPr>
        <p:spPr bwMode="auto">
          <a:xfrm>
            <a:off x="3151311" y="5390641"/>
            <a:ext cx="317500" cy="84138"/>
          </a:xfrm>
          <a:custGeom>
            <a:avLst/>
            <a:gdLst>
              <a:gd name="T0" fmla="*/ 194 w 200"/>
              <a:gd name="T1" fmla="*/ 3 h 53"/>
              <a:gd name="T2" fmla="*/ 183 w 200"/>
              <a:gd name="T3" fmla="*/ 9 h 53"/>
              <a:gd name="T4" fmla="*/ 172 w 200"/>
              <a:gd name="T5" fmla="*/ 15 h 53"/>
              <a:gd name="T6" fmla="*/ 160 w 200"/>
              <a:gd name="T7" fmla="*/ 20 h 53"/>
              <a:gd name="T8" fmla="*/ 148 w 200"/>
              <a:gd name="T9" fmla="*/ 24 h 53"/>
              <a:gd name="T10" fmla="*/ 137 w 200"/>
              <a:gd name="T11" fmla="*/ 29 h 53"/>
              <a:gd name="T12" fmla="*/ 125 w 200"/>
              <a:gd name="T13" fmla="*/ 33 h 53"/>
              <a:gd name="T14" fmla="*/ 112 w 200"/>
              <a:gd name="T15" fmla="*/ 36 h 53"/>
              <a:gd name="T16" fmla="*/ 103 w 200"/>
              <a:gd name="T17" fmla="*/ 39 h 53"/>
              <a:gd name="T18" fmla="*/ 97 w 200"/>
              <a:gd name="T19" fmla="*/ 41 h 53"/>
              <a:gd name="T20" fmla="*/ 91 w 200"/>
              <a:gd name="T21" fmla="*/ 42 h 53"/>
              <a:gd name="T22" fmla="*/ 84 w 200"/>
              <a:gd name="T23" fmla="*/ 43 h 53"/>
              <a:gd name="T24" fmla="*/ 78 w 200"/>
              <a:gd name="T25" fmla="*/ 45 h 53"/>
              <a:gd name="T26" fmla="*/ 72 w 200"/>
              <a:gd name="T27" fmla="*/ 46 h 53"/>
              <a:gd name="T28" fmla="*/ 66 w 200"/>
              <a:gd name="T29" fmla="*/ 47 h 53"/>
              <a:gd name="T30" fmla="*/ 59 w 200"/>
              <a:gd name="T31" fmla="*/ 48 h 53"/>
              <a:gd name="T32" fmla="*/ 53 w 200"/>
              <a:gd name="T33" fmla="*/ 49 h 53"/>
              <a:gd name="T34" fmla="*/ 46 w 200"/>
              <a:gd name="T35" fmla="*/ 50 h 53"/>
              <a:gd name="T36" fmla="*/ 40 w 200"/>
              <a:gd name="T37" fmla="*/ 51 h 53"/>
              <a:gd name="T38" fmla="*/ 34 w 200"/>
              <a:gd name="T39" fmla="*/ 51 h 53"/>
              <a:gd name="T40" fmla="*/ 27 w 200"/>
              <a:gd name="T41" fmla="*/ 52 h 53"/>
              <a:gd name="T42" fmla="*/ 21 w 200"/>
              <a:gd name="T43" fmla="*/ 53 h 53"/>
              <a:gd name="T44" fmla="*/ 14 w 200"/>
              <a:gd name="T45" fmla="*/ 53 h 53"/>
              <a:gd name="T46" fmla="*/ 7 w 200"/>
              <a:gd name="T47" fmla="*/ 52 h 53"/>
              <a:gd name="T48" fmla="*/ 2 w 200"/>
              <a:gd name="T49" fmla="*/ 50 h 53"/>
              <a:gd name="T50" fmla="*/ 0 w 200"/>
              <a:gd name="T51" fmla="*/ 46 h 53"/>
              <a:gd name="T52" fmla="*/ 4 w 200"/>
              <a:gd name="T53" fmla="*/ 43 h 53"/>
              <a:gd name="T54" fmla="*/ 10 w 200"/>
              <a:gd name="T55" fmla="*/ 42 h 53"/>
              <a:gd name="T56" fmla="*/ 16 w 200"/>
              <a:gd name="T57" fmla="*/ 42 h 53"/>
              <a:gd name="T58" fmla="*/ 21 w 200"/>
              <a:gd name="T59" fmla="*/ 42 h 53"/>
              <a:gd name="T60" fmla="*/ 27 w 200"/>
              <a:gd name="T61" fmla="*/ 41 h 53"/>
              <a:gd name="T62" fmla="*/ 34 w 200"/>
              <a:gd name="T63" fmla="*/ 41 h 53"/>
              <a:gd name="T64" fmla="*/ 40 w 200"/>
              <a:gd name="T65" fmla="*/ 40 h 53"/>
              <a:gd name="T66" fmla="*/ 46 w 200"/>
              <a:gd name="T67" fmla="*/ 40 h 53"/>
              <a:gd name="T68" fmla="*/ 53 w 200"/>
              <a:gd name="T69" fmla="*/ 39 h 53"/>
              <a:gd name="T70" fmla="*/ 59 w 200"/>
              <a:gd name="T71" fmla="*/ 38 h 53"/>
              <a:gd name="T72" fmla="*/ 66 w 200"/>
              <a:gd name="T73" fmla="*/ 38 h 53"/>
              <a:gd name="T74" fmla="*/ 72 w 200"/>
              <a:gd name="T75" fmla="*/ 37 h 53"/>
              <a:gd name="T76" fmla="*/ 78 w 200"/>
              <a:gd name="T77" fmla="*/ 36 h 53"/>
              <a:gd name="T78" fmla="*/ 85 w 200"/>
              <a:gd name="T79" fmla="*/ 35 h 53"/>
              <a:gd name="T80" fmla="*/ 91 w 200"/>
              <a:gd name="T81" fmla="*/ 33 h 53"/>
              <a:gd name="T82" fmla="*/ 97 w 200"/>
              <a:gd name="T83" fmla="*/ 32 h 53"/>
              <a:gd name="T84" fmla="*/ 107 w 200"/>
              <a:gd name="T85" fmla="*/ 30 h 53"/>
              <a:gd name="T86" fmla="*/ 120 w 200"/>
              <a:gd name="T87" fmla="*/ 27 h 53"/>
              <a:gd name="T88" fmla="*/ 132 w 200"/>
              <a:gd name="T89" fmla="*/ 24 h 53"/>
              <a:gd name="T90" fmla="*/ 145 w 200"/>
              <a:gd name="T91" fmla="*/ 21 h 53"/>
              <a:gd name="T92" fmla="*/ 157 w 200"/>
              <a:gd name="T93" fmla="*/ 17 h 53"/>
              <a:gd name="T94" fmla="*/ 170 w 200"/>
              <a:gd name="T95" fmla="*/ 13 h 53"/>
              <a:gd name="T96" fmla="*/ 182 w 200"/>
              <a:gd name="T97" fmla="*/ 8 h 53"/>
              <a:gd name="T98" fmla="*/ 194 w 200"/>
              <a:gd name="T99" fmla="*/ 3 h 53"/>
              <a:gd name="T100" fmla="*/ 200 w 200"/>
              <a:gd name="T101" fmla="*/ 0 h 53"/>
              <a:gd name="T102" fmla="*/ 200 w 200"/>
              <a:gd name="T103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00" h="53">
                <a:moveTo>
                  <a:pt x="200" y="0"/>
                </a:moveTo>
                <a:lnTo>
                  <a:pt x="194" y="3"/>
                </a:lnTo>
                <a:lnTo>
                  <a:pt x="188" y="6"/>
                </a:lnTo>
                <a:lnTo>
                  <a:pt x="183" y="9"/>
                </a:lnTo>
                <a:lnTo>
                  <a:pt x="177" y="12"/>
                </a:lnTo>
                <a:lnTo>
                  <a:pt x="172" y="15"/>
                </a:lnTo>
                <a:lnTo>
                  <a:pt x="166" y="17"/>
                </a:lnTo>
                <a:lnTo>
                  <a:pt x="160" y="20"/>
                </a:lnTo>
                <a:lnTo>
                  <a:pt x="154" y="22"/>
                </a:lnTo>
                <a:lnTo>
                  <a:pt x="148" y="24"/>
                </a:lnTo>
                <a:lnTo>
                  <a:pt x="142" y="27"/>
                </a:lnTo>
                <a:lnTo>
                  <a:pt x="137" y="29"/>
                </a:lnTo>
                <a:lnTo>
                  <a:pt x="131" y="31"/>
                </a:lnTo>
                <a:lnTo>
                  <a:pt x="125" y="33"/>
                </a:lnTo>
                <a:lnTo>
                  <a:pt x="118" y="35"/>
                </a:lnTo>
                <a:lnTo>
                  <a:pt x="112" y="36"/>
                </a:lnTo>
                <a:lnTo>
                  <a:pt x="106" y="38"/>
                </a:lnTo>
                <a:lnTo>
                  <a:pt x="103" y="39"/>
                </a:lnTo>
                <a:lnTo>
                  <a:pt x="100" y="40"/>
                </a:lnTo>
                <a:lnTo>
                  <a:pt x="97" y="41"/>
                </a:lnTo>
                <a:lnTo>
                  <a:pt x="94" y="42"/>
                </a:lnTo>
                <a:lnTo>
                  <a:pt x="91" y="42"/>
                </a:lnTo>
                <a:lnTo>
                  <a:pt x="87" y="43"/>
                </a:lnTo>
                <a:lnTo>
                  <a:pt x="84" y="43"/>
                </a:lnTo>
                <a:lnTo>
                  <a:pt x="81" y="44"/>
                </a:lnTo>
                <a:lnTo>
                  <a:pt x="78" y="45"/>
                </a:lnTo>
                <a:lnTo>
                  <a:pt x="75" y="45"/>
                </a:lnTo>
                <a:lnTo>
                  <a:pt x="72" y="46"/>
                </a:lnTo>
                <a:lnTo>
                  <a:pt x="69" y="46"/>
                </a:lnTo>
                <a:lnTo>
                  <a:pt x="66" y="47"/>
                </a:lnTo>
                <a:lnTo>
                  <a:pt x="63" y="48"/>
                </a:lnTo>
                <a:lnTo>
                  <a:pt x="59" y="48"/>
                </a:lnTo>
                <a:lnTo>
                  <a:pt x="56" y="49"/>
                </a:lnTo>
                <a:lnTo>
                  <a:pt x="53" y="49"/>
                </a:lnTo>
                <a:lnTo>
                  <a:pt x="50" y="49"/>
                </a:lnTo>
                <a:lnTo>
                  <a:pt x="46" y="50"/>
                </a:lnTo>
                <a:lnTo>
                  <a:pt x="43" y="50"/>
                </a:lnTo>
                <a:lnTo>
                  <a:pt x="40" y="51"/>
                </a:lnTo>
                <a:lnTo>
                  <a:pt x="37" y="51"/>
                </a:lnTo>
                <a:lnTo>
                  <a:pt x="34" y="51"/>
                </a:lnTo>
                <a:lnTo>
                  <a:pt x="31" y="52"/>
                </a:lnTo>
                <a:lnTo>
                  <a:pt x="27" y="52"/>
                </a:lnTo>
                <a:lnTo>
                  <a:pt x="24" y="52"/>
                </a:lnTo>
                <a:lnTo>
                  <a:pt x="21" y="53"/>
                </a:lnTo>
                <a:lnTo>
                  <a:pt x="17" y="53"/>
                </a:lnTo>
                <a:lnTo>
                  <a:pt x="14" y="53"/>
                </a:lnTo>
                <a:lnTo>
                  <a:pt x="11" y="53"/>
                </a:lnTo>
                <a:lnTo>
                  <a:pt x="7" y="52"/>
                </a:lnTo>
                <a:lnTo>
                  <a:pt x="4" y="52"/>
                </a:lnTo>
                <a:lnTo>
                  <a:pt x="2" y="50"/>
                </a:lnTo>
                <a:lnTo>
                  <a:pt x="1" y="48"/>
                </a:lnTo>
                <a:lnTo>
                  <a:pt x="0" y="46"/>
                </a:lnTo>
                <a:lnTo>
                  <a:pt x="2" y="44"/>
                </a:lnTo>
                <a:lnTo>
                  <a:pt x="4" y="43"/>
                </a:lnTo>
                <a:lnTo>
                  <a:pt x="7" y="43"/>
                </a:lnTo>
                <a:lnTo>
                  <a:pt x="10" y="42"/>
                </a:lnTo>
                <a:lnTo>
                  <a:pt x="13" y="42"/>
                </a:lnTo>
                <a:lnTo>
                  <a:pt x="16" y="42"/>
                </a:lnTo>
                <a:lnTo>
                  <a:pt x="18" y="42"/>
                </a:lnTo>
                <a:lnTo>
                  <a:pt x="21" y="42"/>
                </a:lnTo>
                <a:lnTo>
                  <a:pt x="24" y="42"/>
                </a:lnTo>
                <a:lnTo>
                  <a:pt x="27" y="41"/>
                </a:lnTo>
                <a:lnTo>
                  <a:pt x="31" y="41"/>
                </a:lnTo>
                <a:lnTo>
                  <a:pt x="34" y="41"/>
                </a:lnTo>
                <a:lnTo>
                  <a:pt x="37" y="41"/>
                </a:lnTo>
                <a:lnTo>
                  <a:pt x="40" y="40"/>
                </a:lnTo>
                <a:lnTo>
                  <a:pt x="43" y="40"/>
                </a:lnTo>
                <a:lnTo>
                  <a:pt x="46" y="40"/>
                </a:lnTo>
                <a:lnTo>
                  <a:pt x="50" y="39"/>
                </a:lnTo>
                <a:lnTo>
                  <a:pt x="53" y="39"/>
                </a:lnTo>
                <a:lnTo>
                  <a:pt x="56" y="39"/>
                </a:lnTo>
                <a:lnTo>
                  <a:pt x="59" y="38"/>
                </a:lnTo>
                <a:lnTo>
                  <a:pt x="63" y="38"/>
                </a:lnTo>
                <a:lnTo>
                  <a:pt x="66" y="38"/>
                </a:lnTo>
                <a:lnTo>
                  <a:pt x="69" y="37"/>
                </a:lnTo>
                <a:lnTo>
                  <a:pt x="72" y="37"/>
                </a:lnTo>
                <a:lnTo>
                  <a:pt x="75" y="36"/>
                </a:lnTo>
                <a:lnTo>
                  <a:pt x="78" y="36"/>
                </a:lnTo>
                <a:lnTo>
                  <a:pt x="82" y="35"/>
                </a:lnTo>
                <a:lnTo>
                  <a:pt x="85" y="35"/>
                </a:lnTo>
                <a:lnTo>
                  <a:pt x="88" y="34"/>
                </a:lnTo>
                <a:lnTo>
                  <a:pt x="91" y="33"/>
                </a:lnTo>
                <a:lnTo>
                  <a:pt x="94" y="33"/>
                </a:lnTo>
                <a:lnTo>
                  <a:pt x="97" y="32"/>
                </a:lnTo>
                <a:lnTo>
                  <a:pt x="101" y="32"/>
                </a:lnTo>
                <a:lnTo>
                  <a:pt x="107" y="30"/>
                </a:lnTo>
                <a:lnTo>
                  <a:pt x="114" y="29"/>
                </a:lnTo>
                <a:lnTo>
                  <a:pt x="120" y="27"/>
                </a:lnTo>
                <a:lnTo>
                  <a:pt x="126" y="26"/>
                </a:lnTo>
                <a:lnTo>
                  <a:pt x="132" y="24"/>
                </a:lnTo>
                <a:lnTo>
                  <a:pt x="139" y="23"/>
                </a:lnTo>
                <a:lnTo>
                  <a:pt x="145" y="21"/>
                </a:lnTo>
                <a:lnTo>
                  <a:pt x="151" y="19"/>
                </a:lnTo>
                <a:lnTo>
                  <a:pt x="157" y="17"/>
                </a:lnTo>
                <a:lnTo>
                  <a:pt x="163" y="15"/>
                </a:lnTo>
                <a:lnTo>
                  <a:pt x="170" y="13"/>
                </a:lnTo>
                <a:lnTo>
                  <a:pt x="176" y="11"/>
                </a:lnTo>
                <a:lnTo>
                  <a:pt x="182" y="8"/>
                </a:lnTo>
                <a:lnTo>
                  <a:pt x="188" y="5"/>
                </a:lnTo>
                <a:lnTo>
                  <a:pt x="194" y="3"/>
                </a:lnTo>
                <a:lnTo>
                  <a:pt x="200" y="0"/>
                </a:lnTo>
                <a:lnTo>
                  <a:pt x="200" y="0"/>
                </a:lnTo>
                <a:lnTo>
                  <a:pt x="200" y="0"/>
                </a:lnTo>
                <a:lnTo>
                  <a:pt x="200" y="0"/>
                </a:lnTo>
                <a:lnTo>
                  <a:pt x="20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6" name="Freeform 226"/>
          <p:cNvSpPr>
            <a:spLocks/>
          </p:cNvSpPr>
          <p:nvPr/>
        </p:nvSpPr>
        <p:spPr bwMode="auto">
          <a:xfrm>
            <a:off x="3148136" y="5309678"/>
            <a:ext cx="344488" cy="57150"/>
          </a:xfrm>
          <a:custGeom>
            <a:avLst/>
            <a:gdLst>
              <a:gd name="T0" fmla="*/ 214 w 217"/>
              <a:gd name="T1" fmla="*/ 3 h 36"/>
              <a:gd name="T2" fmla="*/ 208 w 217"/>
              <a:gd name="T3" fmla="*/ 7 h 36"/>
              <a:gd name="T4" fmla="*/ 202 w 217"/>
              <a:gd name="T5" fmla="*/ 10 h 36"/>
              <a:gd name="T6" fmla="*/ 196 w 217"/>
              <a:gd name="T7" fmla="*/ 13 h 36"/>
              <a:gd name="T8" fmla="*/ 190 w 217"/>
              <a:gd name="T9" fmla="*/ 15 h 36"/>
              <a:gd name="T10" fmla="*/ 187 w 217"/>
              <a:gd name="T11" fmla="*/ 16 h 36"/>
              <a:gd name="T12" fmla="*/ 183 w 217"/>
              <a:gd name="T13" fmla="*/ 16 h 36"/>
              <a:gd name="T14" fmla="*/ 179 w 217"/>
              <a:gd name="T15" fmla="*/ 17 h 36"/>
              <a:gd name="T16" fmla="*/ 175 w 217"/>
              <a:gd name="T17" fmla="*/ 18 h 36"/>
              <a:gd name="T18" fmla="*/ 171 w 217"/>
              <a:gd name="T19" fmla="*/ 19 h 36"/>
              <a:gd name="T20" fmla="*/ 166 w 217"/>
              <a:gd name="T21" fmla="*/ 19 h 36"/>
              <a:gd name="T22" fmla="*/ 162 w 217"/>
              <a:gd name="T23" fmla="*/ 20 h 36"/>
              <a:gd name="T24" fmla="*/ 156 w 217"/>
              <a:gd name="T25" fmla="*/ 21 h 36"/>
              <a:gd name="T26" fmla="*/ 148 w 217"/>
              <a:gd name="T27" fmla="*/ 20 h 36"/>
              <a:gd name="T28" fmla="*/ 140 w 217"/>
              <a:gd name="T29" fmla="*/ 19 h 36"/>
              <a:gd name="T30" fmla="*/ 132 w 217"/>
              <a:gd name="T31" fmla="*/ 18 h 36"/>
              <a:gd name="T32" fmla="*/ 125 w 217"/>
              <a:gd name="T33" fmla="*/ 16 h 36"/>
              <a:gd name="T34" fmla="*/ 117 w 217"/>
              <a:gd name="T35" fmla="*/ 14 h 36"/>
              <a:gd name="T36" fmla="*/ 109 w 217"/>
              <a:gd name="T37" fmla="*/ 12 h 36"/>
              <a:gd name="T38" fmla="*/ 102 w 217"/>
              <a:gd name="T39" fmla="*/ 10 h 36"/>
              <a:gd name="T40" fmla="*/ 91 w 217"/>
              <a:gd name="T41" fmla="*/ 8 h 36"/>
              <a:gd name="T42" fmla="*/ 78 w 217"/>
              <a:gd name="T43" fmla="*/ 7 h 36"/>
              <a:gd name="T44" fmla="*/ 65 w 217"/>
              <a:gd name="T45" fmla="*/ 7 h 36"/>
              <a:gd name="T46" fmla="*/ 51 w 217"/>
              <a:gd name="T47" fmla="*/ 8 h 36"/>
              <a:gd name="T48" fmla="*/ 39 w 217"/>
              <a:gd name="T49" fmla="*/ 11 h 36"/>
              <a:gd name="T50" fmla="*/ 27 w 217"/>
              <a:gd name="T51" fmla="*/ 16 h 36"/>
              <a:gd name="T52" fmla="*/ 15 w 217"/>
              <a:gd name="T53" fmla="*/ 22 h 36"/>
              <a:gd name="T54" fmla="*/ 6 w 217"/>
              <a:gd name="T55" fmla="*/ 31 h 36"/>
              <a:gd name="T56" fmla="*/ 1 w 217"/>
              <a:gd name="T57" fmla="*/ 36 h 36"/>
              <a:gd name="T58" fmla="*/ 0 w 217"/>
              <a:gd name="T59" fmla="*/ 36 h 36"/>
              <a:gd name="T60" fmla="*/ 4 w 217"/>
              <a:gd name="T61" fmla="*/ 30 h 36"/>
              <a:gd name="T62" fmla="*/ 13 w 217"/>
              <a:gd name="T63" fmla="*/ 21 h 36"/>
              <a:gd name="T64" fmla="*/ 23 w 217"/>
              <a:gd name="T65" fmla="*/ 13 h 36"/>
              <a:gd name="T66" fmla="*/ 34 w 217"/>
              <a:gd name="T67" fmla="*/ 8 h 36"/>
              <a:gd name="T68" fmla="*/ 46 w 217"/>
              <a:gd name="T69" fmla="*/ 4 h 36"/>
              <a:gd name="T70" fmla="*/ 58 w 217"/>
              <a:gd name="T71" fmla="*/ 1 h 36"/>
              <a:gd name="T72" fmla="*/ 71 w 217"/>
              <a:gd name="T73" fmla="*/ 0 h 36"/>
              <a:gd name="T74" fmla="*/ 83 w 217"/>
              <a:gd name="T75" fmla="*/ 1 h 36"/>
              <a:gd name="T76" fmla="*/ 94 w 217"/>
              <a:gd name="T77" fmla="*/ 2 h 36"/>
              <a:gd name="T78" fmla="*/ 101 w 217"/>
              <a:gd name="T79" fmla="*/ 3 h 36"/>
              <a:gd name="T80" fmla="*/ 109 w 217"/>
              <a:gd name="T81" fmla="*/ 5 h 36"/>
              <a:gd name="T82" fmla="*/ 116 w 217"/>
              <a:gd name="T83" fmla="*/ 7 h 36"/>
              <a:gd name="T84" fmla="*/ 124 w 217"/>
              <a:gd name="T85" fmla="*/ 9 h 36"/>
              <a:gd name="T86" fmla="*/ 131 w 217"/>
              <a:gd name="T87" fmla="*/ 11 h 36"/>
              <a:gd name="T88" fmla="*/ 139 w 217"/>
              <a:gd name="T89" fmla="*/ 13 h 36"/>
              <a:gd name="T90" fmla="*/ 146 w 217"/>
              <a:gd name="T91" fmla="*/ 15 h 36"/>
              <a:gd name="T92" fmla="*/ 154 w 217"/>
              <a:gd name="T93" fmla="*/ 16 h 36"/>
              <a:gd name="T94" fmla="*/ 163 w 217"/>
              <a:gd name="T95" fmla="*/ 16 h 36"/>
              <a:gd name="T96" fmla="*/ 172 w 217"/>
              <a:gd name="T97" fmla="*/ 16 h 36"/>
              <a:gd name="T98" fmla="*/ 181 w 217"/>
              <a:gd name="T99" fmla="*/ 15 h 36"/>
              <a:gd name="T100" fmla="*/ 190 w 217"/>
              <a:gd name="T101" fmla="*/ 14 h 36"/>
              <a:gd name="T102" fmla="*/ 198 w 217"/>
              <a:gd name="T103" fmla="*/ 11 h 36"/>
              <a:gd name="T104" fmla="*/ 206 w 217"/>
              <a:gd name="T105" fmla="*/ 7 h 36"/>
              <a:gd name="T106" fmla="*/ 213 w 217"/>
              <a:gd name="T107" fmla="*/ 3 h 36"/>
              <a:gd name="T108" fmla="*/ 217 w 217"/>
              <a:gd name="T109" fmla="*/ 1 h 36"/>
              <a:gd name="T110" fmla="*/ 217 w 217"/>
              <a:gd name="T111" fmla="*/ 1 h 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217" h="36">
                <a:moveTo>
                  <a:pt x="217" y="1"/>
                </a:moveTo>
                <a:lnTo>
                  <a:pt x="214" y="3"/>
                </a:lnTo>
                <a:lnTo>
                  <a:pt x="211" y="5"/>
                </a:lnTo>
                <a:lnTo>
                  <a:pt x="208" y="7"/>
                </a:lnTo>
                <a:lnTo>
                  <a:pt x="205" y="8"/>
                </a:lnTo>
                <a:lnTo>
                  <a:pt x="202" y="10"/>
                </a:lnTo>
                <a:lnTo>
                  <a:pt x="199" y="12"/>
                </a:lnTo>
                <a:lnTo>
                  <a:pt x="196" y="13"/>
                </a:lnTo>
                <a:lnTo>
                  <a:pt x="192" y="14"/>
                </a:lnTo>
                <a:lnTo>
                  <a:pt x="190" y="15"/>
                </a:lnTo>
                <a:lnTo>
                  <a:pt x="188" y="15"/>
                </a:lnTo>
                <a:lnTo>
                  <a:pt x="187" y="16"/>
                </a:lnTo>
                <a:lnTo>
                  <a:pt x="185" y="16"/>
                </a:lnTo>
                <a:lnTo>
                  <a:pt x="183" y="16"/>
                </a:lnTo>
                <a:lnTo>
                  <a:pt x="181" y="17"/>
                </a:lnTo>
                <a:lnTo>
                  <a:pt x="179" y="17"/>
                </a:lnTo>
                <a:lnTo>
                  <a:pt x="177" y="17"/>
                </a:lnTo>
                <a:lnTo>
                  <a:pt x="175" y="18"/>
                </a:lnTo>
                <a:lnTo>
                  <a:pt x="173" y="18"/>
                </a:lnTo>
                <a:lnTo>
                  <a:pt x="171" y="19"/>
                </a:lnTo>
                <a:lnTo>
                  <a:pt x="168" y="19"/>
                </a:lnTo>
                <a:lnTo>
                  <a:pt x="166" y="19"/>
                </a:lnTo>
                <a:lnTo>
                  <a:pt x="164" y="20"/>
                </a:lnTo>
                <a:lnTo>
                  <a:pt x="162" y="20"/>
                </a:lnTo>
                <a:lnTo>
                  <a:pt x="160" y="20"/>
                </a:lnTo>
                <a:lnTo>
                  <a:pt x="156" y="21"/>
                </a:lnTo>
                <a:lnTo>
                  <a:pt x="152" y="21"/>
                </a:lnTo>
                <a:lnTo>
                  <a:pt x="148" y="20"/>
                </a:lnTo>
                <a:lnTo>
                  <a:pt x="144" y="20"/>
                </a:lnTo>
                <a:lnTo>
                  <a:pt x="140" y="19"/>
                </a:lnTo>
                <a:lnTo>
                  <a:pt x="136" y="19"/>
                </a:lnTo>
                <a:lnTo>
                  <a:pt x="132" y="18"/>
                </a:lnTo>
                <a:lnTo>
                  <a:pt x="129" y="17"/>
                </a:lnTo>
                <a:lnTo>
                  <a:pt x="125" y="16"/>
                </a:lnTo>
                <a:lnTo>
                  <a:pt x="121" y="15"/>
                </a:lnTo>
                <a:lnTo>
                  <a:pt x="117" y="14"/>
                </a:lnTo>
                <a:lnTo>
                  <a:pt x="113" y="13"/>
                </a:lnTo>
                <a:lnTo>
                  <a:pt x="109" y="12"/>
                </a:lnTo>
                <a:lnTo>
                  <a:pt x="105" y="10"/>
                </a:lnTo>
                <a:lnTo>
                  <a:pt x="102" y="10"/>
                </a:lnTo>
                <a:lnTo>
                  <a:pt x="98" y="9"/>
                </a:lnTo>
                <a:lnTo>
                  <a:pt x="91" y="8"/>
                </a:lnTo>
                <a:lnTo>
                  <a:pt x="85" y="7"/>
                </a:lnTo>
                <a:lnTo>
                  <a:pt x="78" y="7"/>
                </a:lnTo>
                <a:lnTo>
                  <a:pt x="71" y="7"/>
                </a:lnTo>
                <a:lnTo>
                  <a:pt x="65" y="7"/>
                </a:lnTo>
                <a:lnTo>
                  <a:pt x="58" y="7"/>
                </a:lnTo>
                <a:lnTo>
                  <a:pt x="51" y="8"/>
                </a:lnTo>
                <a:lnTo>
                  <a:pt x="45" y="9"/>
                </a:lnTo>
                <a:lnTo>
                  <a:pt x="39" y="11"/>
                </a:lnTo>
                <a:lnTo>
                  <a:pt x="32" y="13"/>
                </a:lnTo>
                <a:lnTo>
                  <a:pt x="27" y="16"/>
                </a:lnTo>
                <a:lnTo>
                  <a:pt x="21" y="19"/>
                </a:lnTo>
                <a:lnTo>
                  <a:pt x="15" y="22"/>
                </a:lnTo>
                <a:lnTo>
                  <a:pt x="10" y="26"/>
                </a:lnTo>
                <a:lnTo>
                  <a:pt x="6" y="31"/>
                </a:lnTo>
                <a:lnTo>
                  <a:pt x="1" y="36"/>
                </a:lnTo>
                <a:lnTo>
                  <a:pt x="1" y="36"/>
                </a:lnTo>
                <a:lnTo>
                  <a:pt x="0" y="36"/>
                </a:lnTo>
                <a:lnTo>
                  <a:pt x="0" y="36"/>
                </a:lnTo>
                <a:lnTo>
                  <a:pt x="0" y="35"/>
                </a:lnTo>
                <a:lnTo>
                  <a:pt x="4" y="30"/>
                </a:lnTo>
                <a:lnTo>
                  <a:pt x="8" y="25"/>
                </a:lnTo>
                <a:lnTo>
                  <a:pt x="13" y="21"/>
                </a:lnTo>
                <a:lnTo>
                  <a:pt x="17" y="17"/>
                </a:lnTo>
                <a:lnTo>
                  <a:pt x="23" y="13"/>
                </a:lnTo>
                <a:lnTo>
                  <a:pt x="28" y="10"/>
                </a:lnTo>
                <a:lnTo>
                  <a:pt x="34" y="8"/>
                </a:lnTo>
                <a:lnTo>
                  <a:pt x="40" y="5"/>
                </a:lnTo>
                <a:lnTo>
                  <a:pt x="46" y="4"/>
                </a:lnTo>
                <a:lnTo>
                  <a:pt x="52" y="2"/>
                </a:lnTo>
                <a:lnTo>
                  <a:pt x="58" y="1"/>
                </a:lnTo>
                <a:lnTo>
                  <a:pt x="65" y="1"/>
                </a:lnTo>
                <a:lnTo>
                  <a:pt x="71" y="0"/>
                </a:lnTo>
                <a:lnTo>
                  <a:pt x="77" y="0"/>
                </a:lnTo>
                <a:lnTo>
                  <a:pt x="83" y="1"/>
                </a:lnTo>
                <a:lnTo>
                  <a:pt x="90" y="1"/>
                </a:lnTo>
                <a:lnTo>
                  <a:pt x="94" y="2"/>
                </a:lnTo>
                <a:lnTo>
                  <a:pt x="97" y="2"/>
                </a:lnTo>
                <a:lnTo>
                  <a:pt x="101" y="3"/>
                </a:lnTo>
                <a:lnTo>
                  <a:pt x="105" y="4"/>
                </a:lnTo>
                <a:lnTo>
                  <a:pt x="109" y="5"/>
                </a:lnTo>
                <a:lnTo>
                  <a:pt x="113" y="6"/>
                </a:lnTo>
                <a:lnTo>
                  <a:pt x="116" y="7"/>
                </a:lnTo>
                <a:lnTo>
                  <a:pt x="120" y="8"/>
                </a:lnTo>
                <a:lnTo>
                  <a:pt x="124" y="9"/>
                </a:lnTo>
                <a:lnTo>
                  <a:pt x="127" y="10"/>
                </a:lnTo>
                <a:lnTo>
                  <a:pt x="131" y="11"/>
                </a:lnTo>
                <a:lnTo>
                  <a:pt x="135" y="12"/>
                </a:lnTo>
                <a:lnTo>
                  <a:pt x="139" y="13"/>
                </a:lnTo>
                <a:lnTo>
                  <a:pt x="142" y="14"/>
                </a:lnTo>
                <a:lnTo>
                  <a:pt x="146" y="15"/>
                </a:lnTo>
                <a:lnTo>
                  <a:pt x="150" y="16"/>
                </a:lnTo>
                <a:lnTo>
                  <a:pt x="154" y="16"/>
                </a:lnTo>
                <a:lnTo>
                  <a:pt x="159" y="16"/>
                </a:lnTo>
                <a:lnTo>
                  <a:pt x="163" y="16"/>
                </a:lnTo>
                <a:lnTo>
                  <a:pt x="168" y="16"/>
                </a:lnTo>
                <a:lnTo>
                  <a:pt x="172" y="16"/>
                </a:lnTo>
                <a:lnTo>
                  <a:pt x="177" y="16"/>
                </a:lnTo>
                <a:lnTo>
                  <a:pt x="181" y="15"/>
                </a:lnTo>
                <a:lnTo>
                  <a:pt x="185" y="15"/>
                </a:lnTo>
                <a:lnTo>
                  <a:pt x="190" y="14"/>
                </a:lnTo>
                <a:lnTo>
                  <a:pt x="194" y="13"/>
                </a:lnTo>
                <a:lnTo>
                  <a:pt x="198" y="11"/>
                </a:lnTo>
                <a:lnTo>
                  <a:pt x="202" y="9"/>
                </a:lnTo>
                <a:lnTo>
                  <a:pt x="206" y="7"/>
                </a:lnTo>
                <a:lnTo>
                  <a:pt x="210" y="5"/>
                </a:lnTo>
                <a:lnTo>
                  <a:pt x="213" y="3"/>
                </a:lnTo>
                <a:lnTo>
                  <a:pt x="217" y="1"/>
                </a:lnTo>
                <a:lnTo>
                  <a:pt x="217" y="1"/>
                </a:lnTo>
                <a:lnTo>
                  <a:pt x="217" y="1"/>
                </a:lnTo>
                <a:lnTo>
                  <a:pt x="217" y="1"/>
                </a:lnTo>
                <a:lnTo>
                  <a:pt x="217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7" name="Freeform 227"/>
          <p:cNvSpPr>
            <a:spLocks/>
          </p:cNvSpPr>
          <p:nvPr/>
        </p:nvSpPr>
        <p:spPr bwMode="auto">
          <a:xfrm>
            <a:off x="3189411" y="4914391"/>
            <a:ext cx="77788" cy="171450"/>
          </a:xfrm>
          <a:custGeom>
            <a:avLst/>
            <a:gdLst>
              <a:gd name="T0" fmla="*/ 0 w 49"/>
              <a:gd name="T1" fmla="*/ 0 h 108"/>
              <a:gd name="T2" fmla="*/ 5 w 49"/>
              <a:gd name="T3" fmla="*/ 6 h 108"/>
              <a:gd name="T4" fmla="*/ 9 w 49"/>
              <a:gd name="T5" fmla="*/ 11 h 108"/>
              <a:gd name="T6" fmla="*/ 14 w 49"/>
              <a:gd name="T7" fmla="*/ 17 h 108"/>
              <a:gd name="T8" fmla="*/ 17 w 49"/>
              <a:gd name="T9" fmla="*/ 23 h 108"/>
              <a:gd name="T10" fmla="*/ 21 w 49"/>
              <a:gd name="T11" fmla="*/ 29 h 108"/>
              <a:gd name="T12" fmla="*/ 25 w 49"/>
              <a:gd name="T13" fmla="*/ 35 h 108"/>
              <a:gd name="T14" fmla="*/ 28 w 49"/>
              <a:gd name="T15" fmla="*/ 42 h 108"/>
              <a:gd name="T16" fmla="*/ 31 w 49"/>
              <a:gd name="T17" fmla="*/ 48 h 108"/>
              <a:gd name="T18" fmla="*/ 34 w 49"/>
              <a:gd name="T19" fmla="*/ 55 h 108"/>
              <a:gd name="T20" fmla="*/ 37 w 49"/>
              <a:gd name="T21" fmla="*/ 62 h 108"/>
              <a:gd name="T22" fmla="*/ 40 w 49"/>
              <a:gd name="T23" fmla="*/ 69 h 108"/>
              <a:gd name="T24" fmla="*/ 42 w 49"/>
              <a:gd name="T25" fmla="*/ 76 h 108"/>
              <a:gd name="T26" fmla="*/ 45 w 49"/>
              <a:gd name="T27" fmla="*/ 84 h 108"/>
              <a:gd name="T28" fmla="*/ 47 w 49"/>
              <a:gd name="T29" fmla="*/ 91 h 108"/>
              <a:gd name="T30" fmla="*/ 48 w 49"/>
              <a:gd name="T31" fmla="*/ 99 h 108"/>
              <a:gd name="T32" fmla="*/ 49 w 49"/>
              <a:gd name="T33" fmla="*/ 106 h 108"/>
              <a:gd name="T34" fmla="*/ 49 w 49"/>
              <a:gd name="T35" fmla="*/ 107 h 108"/>
              <a:gd name="T36" fmla="*/ 49 w 49"/>
              <a:gd name="T37" fmla="*/ 108 h 108"/>
              <a:gd name="T38" fmla="*/ 48 w 49"/>
              <a:gd name="T39" fmla="*/ 107 h 108"/>
              <a:gd name="T40" fmla="*/ 47 w 49"/>
              <a:gd name="T41" fmla="*/ 106 h 108"/>
              <a:gd name="T42" fmla="*/ 45 w 49"/>
              <a:gd name="T43" fmla="*/ 100 h 108"/>
              <a:gd name="T44" fmla="*/ 43 w 49"/>
              <a:gd name="T45" fmla="*/ 93 h 108"/>
              <a:gd name="T46" fmla="*/ 41 w 49"/>
              <a:gd name="T47" fmla="*/ 86 h 108"/>
              <a:gd name="T48" fmla="*/ 39 w 49"/>
              <a:gd name="T49" fmla="*/ 80 h 108"/>
              <a:gd name="T50" fmla="*/ 37 w 49"/>
              <a:gd name="T51" fmla="*/ 73 h 108"/>
              <a:gd name="T52" fmla="*/ 35 w 49"/>
              <a:gd name="T53" fmla="*/ 66 h 108"/>
              <a:gd name="T54" fmla="*/ 33 w 49"/>
              <a:gd name="T55" fmla="*/ 60 h 108"/>
              <a:gd name="T56" fmla="*/ 31 w 49"/>
              <a:gd name="T57" fmla="*/ 53 h 108"/>
              <a:gd name="T58" fmla="*/ 28 w 49"/>
              <a:gd name="T59" fmla="*/ 46 h 108"/>
              <a:gd name="T60" fmla="*/ 25 w 49"/>
              <a:gd name="T61" fmla="*/ 39 h 108"/>
              <a:gd name="T62" fmla="*/ 21 w 49"/>
              <a:gd name="T63" fmla="*/ 32 h 108"/>
              <a:gd name="T64" fmla="*/ 18 w 49"/>
              <a:gd name="T65" fmla="*/ 25 h 108"/>
              <a:gd name="T66" fmla="*/ 14 w 49"/>
              <a:gd name="T67" fmla="*/ 19 h 108"/>
              <a:gd name="T68" fmla="*/ 10 w 49"/>
              <a:gd name="T69" fmla="*/ 12 h 108"/>
              <a:gd name="T70" fmla="*/ 5 w 49"/>
              <a:gd name="T71" fmla="*/ 6 h 108"/>
              <a:gd name="T72" fmla="*/ 0 w 49"/>
              <a:gd name="T73" fmla="*/ 0 h 108"/>
              <a:gd name="T74" fmla="*/ 0 w 49"/>
              <a:gd name="T75" fmla="*/ 0 h 108"/>
              <a:gd name="T76" fmla="*/ 0 w 49"/>
              <a:gd name="T77" fmla="*/ 0 h 108"/>
              <a:gd name="T78" fmla="*/ 0 w 49"/>
              <a:gd name="T79" fmla="*/ 0 h 108"/>
              <a:gd name="T80" fmla="*/ 0 w 49"/>
              <a:gd name="T81" fmla="*/ 0 h 1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9" h="108">
                <a:moveTo>
                  <a:pt x="0" y="0"/>
                </a:moveTo>
                <a:lnTo>
                  <a:pt x="5" y="6"/>
                </a:lnTo>
                <a:lnTo>
                  <a:pt x="9" y="11"/>
                </a:lnTo>
                <a:lnTo>
                  <a:pt x="14" y="17"/>
                </a:lnTo>
                <a:lnTo>
                  <a:pt x="17" y="23"/>
                </a:lnTo>
                <a:lnTo>
                  <a:pt x="21" y="29"/>
                </a:lnTo>
                <a:lnTo>
                  <a:pt x="25" y="35"/>
                </a:lnTo>
                <a:lnTo>
                  <a:pt x="28" y="42"/>
                </a:lnTo>
                <a:lnTo>
                  <a:pt x="31" y="48"/>
                </a:lnTo>
                <a:lnTo>
                  <a:pt x="34" y="55"/>
                </a:lnTo>
                <a:lnTo>
                  <a:pt x="37" y="62"/>
                </a:lnTo>
                <a:lnTo>
                  <a:pt x="40" y="69"/>
                </a:lnTo>
                <a:lnTo>
                  <a:pt x="42" y="76"/>
                </a:lnTo>
                <a:lnTo>
                  <a:pt x="45" y="84"/>
                </a:lnTo>
                <a:lnTo>
                  <a:pt x="47" y="91"/>
                </a:lnTo>
                <a:lnTo>
                  <a:pt x="48" y="99"/>
                </a:lnTo>
                <a:lnTo>
                  <a:pt x="49" y="106"/>
                </a:lnTo>
                <a:lnTo>
                  <a:pt x="49" y="107"/>
                </a:lnTo>
                <a:lnTo>
                  <a:pt x="49" y="108"/>
                </a:lnTo>
                <a:lnTo>
                  <a:pt x="48" y="107"/>
                </a:lnTo>
                <a:lnTo>
                  <a:pt x="47" y="106"/>
                </a:lnTo>
                <a:lnTo>
                  <a:pt x="45" y="100"/>
                </a:lnTo>
                <a:lnTo>
                  <a:pt x="43" y="93"/>
                </a:lnTo>
                <a:lnTo>
                  <a:pt x="41" y="86"/>
                </a:lnTo>
                <a:lnTo>
                  <a:pt x="39" y="80"/>
                </a:lnTo>
                <a:lnTo>
                  <a:pt x="37" y="73"/>
                </a:lnTo>
                <a:lnTo>
                  <a:pt x="35" y="66"/>
                </a:lnTo>
                <a:lnTo>
                  <a:pt x="33" y="60"/>
                </a:lnTo>
                <a:lnTo>
                  <a:pt x="31" y="53"/>
                </a:lnTo>
                <a:lnTo>
                  <a:pt x="28" y="46"/>
                </a:lnTo>
                <a:lnTo>
                  <a:pt x="25" y="39"/>
                </a:lnTo>
                <a:lnTo>
                  <a:pt x="21" y="32"/>
                </a:lnTo>
                <a:lnTo>
                  <a:pt x="18" y="25"/>
                </a:lnTo>
                <a:lnTo>
                  <a:pt x="14" y="19"/>
                </a:lnTo>
                <a:lnTo>
                  <a:pt x="10" y="12"/>
                </a:lnTo>
                <a:lnTo>
                  <a:pt x="5" y="6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8" name="Freeform 228"/>
          <p:cNvSpPr>
            <a:spLocks/>
          </p:cNvSpPr>
          <p:nvPr/>
        </p:nvSpPr>
        <p:spPr bwMode="auto">
          <a:xfrm>
            <a:off x="3256086" y="5081078"/>
            <a:ext cx="104775" cy="34925"/>
          </a:xfrm>
          <a:custGeom>
            <a:avLst/>
            <a:gdLst>
              <a:gd name="T0" fmla="*/ 66 w 66"/>
              <a:gd name="T1" fmla="*/ 22 h 22"/>
              <a:gd name="T2" fmla="*/ 62 w 66"/>
              <a:gd name="T3" fmla="*/ 20 h 22"/>
              <a:gd name="T4" fmla="*/ 58 w 66"/>
              <a:gd name="T5" fmla="*/ 19 h 22"/>
              <a:gd name="T6" fmla="*/ 53 w 66"/>
              <a:gd name="T7" fmla="*/ 17 h 22"/>
              <a:gd name="T8" fmla="*/ 49 w 66"/>
              <a:gd name="T9" fmla="*/ 16 h 22"/>
              <a:gd name="T10" fmla="*/ 45 w 66"/>
              <a:gd name="T11" fmla="*/ 14 h 22"/>
              <a:gd name="T12" fmla="*/ 40 w 66"/>
              <a:gd name="T13" fmla="*/ 13 h 22"/>
              <a:gd name="T14" fmla="*/ 36 w 66"/>
              <a:gd name="T15" fmla="*/ 12 h 22"/>
              <a:gd name="T16" fmla="*/ 32 w 66"/>
              <a:gd name="T17" fmla="*/ 10 h 22"/>
              <a:gd name="T18" fmla="*/ 28 w 66"/>
              <a:gd name="T19" fmla="*/ 10 h 22"/>
              <a:gd name="T20" fmla="*/ 24 w 66"/>
              <a:gd name="T21" fmla="*/ 9 h 22"/>
              <a:gd name="T22" fmla="*/ 20 w 66"/>
              <a:gd name="T23" fmla="*/ 8 h 22"/>
              <a:gd name="T24" fmla="*/ 16 w 66"/>
              <a:gd name="T25" fmla="*/ 7 h 22"/>
              <a:gd name="T26" fmla="*/ 12 w 66"/>
              <a:gd name="T27" fmla="*/ 7 h 22"/>
              <a:gd name="T28" fmla="*/ 8 w 66"/>
              <a:gd name="T29" fmla="*/ 5 h 22"/>
              <a:gd name="T30" fmla="*/ 4 w 66"/>
              <a:gd name="T31" fmla="*/ 4 h 22"/>
              <a:gd name="T32" fmla="*/ 0 w 66"/>
              <a:gd name="T33" fmla="*/ 2 h 22"/>
              <a:gd name="T34" fmla="*/ 0 w 66"/>
              <a:gd name="T35" fmla="*/ 1 h 22"/>
              <a:gd name="T36" fmla="*/ 0 w 66"/>
              <a:gd name="T37" fmla="*/ 0 h 22"/>
              <a:gd name="T38" fmla="*/ 0 w 66"/>
              <a:gd name="T39" fmla="*/ 0 h 22"/>
              <a:gd name="T40" fmla="*/ 0 w 66"/>
              <a:gd name="T41" fmla="*/ 0 h 22"/>
              <a:gd name="T42" fmla="*/ 4 w 66"/>
              <a:gd name="T43" fmla="*/ 1 h 22"/>
              <a:gd name="T44" fmla="*/ 8 w 66"/>
              <a:gd name="T45" fmla="*/ 2 h 22"/>
              <a:gd name="T46" fmla="*/ 12 w 66"/>
              <a:gd name="T47" fmla="*/ 3 h 22"/>
              <a:gd name="T48" fmla="*/ 17 w 66"/>
              <a:gd name="T49" fmla="*/ 4 h 22"/>
              <a:gd name="T50" fmla="*/ 21 w 66"/>
              <a:gd name="T51" fmla="*/ 5 h 22"/>
              <a:gd name="T52" fmla="*/ 25 w 66"/>
              <a:gd name="T53" fmla="*/ 6 h 22"/>
              <a:gd name="T54" fmla="*/ 29 w 66"/>
              <a:gd name="T55" fmla="*/ 7 h 22"/>
              <a:gd name="T56" fmla="*/ 33 w 66"/>
              <a:gd name="T57" fmla="*/ 8 h 22"/>
              <a:gd name="T58" fmla="*/ 37 w 66"/>
              <a:gd name="T59" fmla="*/ 10 h 22"/>
              <a:gd name="T60" fmla="*/ 42 w 66"/>
              <a:gd name="T61" fmla="*/ 11 h 22"/>
              <a:gd name="T62" fmla="*/ 46 w 66"/>
              <a:gd name="T63" fmla="*/ 13 h 22"/>
              <a:gd name="T64" fmla="*/ 50 w 66"/>
              <a:gd name="T65" fmla="*/ 14 h 22"/>
              <a:gd name="T66" fmla="*/ 54 w 66"/>
              <a:gd name="T67" fmla="*/ 16 h 22"/>
              <a:gd name="T68" fmla="*/ 58 w 66"/>
              <a:gd name="T69" fmla="*/ 18 h 22"/>
              <a:gd name="T70" fmla="*/ 62 w 66"/>
              <a:gd name="T71" fmla="*/ 20 h 22"/>
              <a:gd name="T72" fmla="*/ 66 w 66"/>
              <a:gd name="T73" fmla="*/ 22 h 22"/>
              <a:gd name="T74" fmla="*/ 66 w 66"/>
              <a:gd name="T75" fmla="*/ 22 h 22"/>
              <a:gd name="T76" fmla="*/ 66 w 66"/>
              <a:gd name="T77" fmla="*/ 22 h 22"/>
              <a:gd name="T78" fmla="*/ 66 w 66"/>
              <a:gd name="T79" fmla="*/ 22 h 22"/>
              <a:gd name="T80" fmla="*/ 66 w 66"/>
              <a:gd name="T81" fmla="*/ 22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66" h="22">
                <a:moveTo>
                  <a:pt x="66" y="22"/>
                </a:moveTo>
                <a:lnTo>
                  <a:pt x="62" y="20"/>
                </a:lnTo>
                <a:lnTo>
                  <a:pt x="58" y="19"/>
                </a:lnTo>
                <a:lnTo>
                  <a:pt x="53" y="17"/>
                </a:lnTo>
                <a:lnTo>
                  <a:pt x="49" y="16"/>
                </a:lnTo>
                <a:lnTo>
                  <a:pt x="45" y="14"/>
                </a:lnTo>
                <a:lnTo>
                  <a:pt x="40" y="13"/>
                </a:lnTo>
                <a:lnTo>
                  <a:pt x="36" y="12"/>
                </a:lnTo>
                <a:lnTo>
                  <a:pt x="32" y="10"/>
                </a:lnTo>
                <a:lnTo>
                  <a:pt x="28" y="10"/>
                </a:lnTo>
                <a:lnTo>
                  <a:pt x="24" y="9"/>
                </a:lnTo>
                <a:lnTo>
                  <a:pt x="20" y="8"/>
                </a:lnTo>
                <a:lnTo>
                  <a:pt x="16" y="7"/>
                </a:lnTo>
                <a:lnTo>
                  <a:pt x="12" y="7"/>
                </a:lnTo>
                <a:lnTo>
                  <a:pt x="8" y="5"/>
                </a:lnTo>
                <a:lnTo>
                  <a:pt x="4" y="4"/>
                </a:lnTo>
                <a:lnTo>
                  <a:pt x="0" y="2"/>
                </a:lnTo>
                <a:lnTo>
                  <a:pt x="0" y="1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4" y="1"/>
                </a:lnTo>
                <a:lnTo>
                  <a:pt x="8" y="2"/>
                </a:lnTo>
                <a:lnTo>
                  <a:pt x="12" y="3"/>
                </a:lnTo>
                <a:lnTo>
                  <a:pt x="17" y="4"/>
                </a:lnTo>
                <a:lnTo>
                  <a:pt x="21" y="5"/>
                </a:lnTo>
                <a:lnTo>
                  <a:pt x="25" y="6"/>
                </a:lnTo>
                <a:lnTo>
                  <a:pt x="29" y="7"/>
                </a:lnTo>
                <a:lnTo>
                  <a:pt x="33" y="8"/>
                </a:lnTo>
                <a:lnTo>
                  <a:pt x="37" y="10"/>
                </a:lnTo>
                <a:lnTo>
                  <a:pt x="42" y="11"/>
                </a:lnTo>
                <a:lnTo>
                  <a:pt x="46" y="13"/>
                </a:lnTo>
                <a:lnTo>
                  <a:pt x="50" y="14"/>
                </a:lnTo>
                <a:lnTo>
                  <a:pt x="54" y="16"/>
                </a:lnTo>
                <a:lnTo>
                  <a:pt x="58" y="18"/>
                </a:lnTo>
                <a:lnTo>
                  <a:pt x="62" y="20"/>
                </a:lnTo>
                <a:lnTo>
                  <a:pt x="66" y="22"/>
                </a:lnTo>
                <a:lnTo>
                  <a:pt x="66" y="22"/>
                </a:lnTo>
                <a:lnTo>
                  <a:pt x="66" y="22"/>
                </a:lnTo>
                <a:lnTo>
                  <a:pt x="66" y="22"/>
                </a:lnTo>
                <a:lnTo>
                  <a:pt x="66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39" name="Freeform 229"/>
          <p:cNvSpPr>
            <a:spLocks/>
          </p:cNvSpPr>
          <p:nvPr/>
        </p:nvSpPr>
        <p:spPr bwMode="auto">
          <a:xfrm>
            <a:off x="3454523" y="5304916"/>
            <a:ext cx="31750" cy="100013"/>
          </a:xfrm>
          <a:custGeom>
            <a:avLst/>
            <a:gdLst>
              <a:gd name="T0" fmla="*/ 20 w 20"/>
              <a:gd name="T1" fmla="*/ 0 h 63"/>
              <a:gd name="T2" fmla="*/ 17 w 20"/>
              <a:gd name="T3" fmla="*/ 3 h 63"/>
              <a:gd name="T4" fmla="*/ 13 w 20"/>
              <a:gd name="T5" fmla="*/ 7 h 63"/>
              <a:gd name="T6" fmla="*/ 10 w 20"/>
              <a:gd name="T7" fmla="*/ 10 h 63"/>
              <a:gd name="T8" fmla="*/ 8 w 20"/>
              <a:gd name="T9" fmla="*/ 14 h 63"/>
              <a:gd name="T10" fmla="*/ 7 w 20"/>
              <a:gd name="T11" fmla="*/ 19 h 63"/>
              <a:gd name="T12" fmla="*/ 5 w 20"/>
              <a:gd name="T13" fmla="*/ 23 h 63"/>
              <a:gd name="T14" fmla="*/ 5 w 20"/>
              <a:gd name="T15" fmla="*/ 28 h 63"/>
              <a:gd name="T16" fmla="*/ 4 w 20"/>
              <a:gd name="T17" fmla="*/ 32 h 63"/>
              <a:gd name="T18" fmla="*/ 5 w 20"/>
              <a:gd name="T19" fmla="*/ 36 h 63"/>
              <a:gd name="T20" fmla="*/ 6 w 20"/>
              <a:gd name="T21" fmla="*/ 39 h 63"/>
              <a:gd name="T22" fmla="*/ 8 w 20"/>
              <a:gd name="T23" fmla="*/ 43 h 63"/>
              <a:gd name="T24" fmla="*/ 10 w 20"/>
              <a:gd name="T25" fmla="*/ 47 h 63"/>
              <a:gd name="T26" fmla="*/ 12 w 20"/>
              <a:gd name="T27" fmla="*/ 50 h 63"/>
              <a:gd name="T28" fmla="*/ 14 w 20"/>
              <a:gd name="T29" fmla="*/ 53 h 63"/>
              <a:gd name="T30" fmla="*/ 16 w 20"/>
              <a:gd name="T31" fmla="*/ 55 h 63"/>
              <a:gd name="T32" fmla="*/ 16 w 20"/>
              <a:gd name="T33" fmla="*/ 56 h 63"/>
              <a:gd name="T34" fmla="*/ 17 w 20"/>
              <a:gd name="T35" fmla="*/ 57 h 63"/>
              <a:gd name="T36" fmla="*/ 17 w 20"/>
              <a:gd name="T37" fmla="*/ 58 h 63"/>
              <a:gd name="T38" fmla="*/ 18 w 20"/>
              <a:gd name="T39" fmla="*/ 59 h 63"/>
              <a:gd name="T40" fmla="*/ 18 w 20"/>
              <a:gd name="T41" fmla="*/ 61 h 63"/>
              <a:gd name="T42" fmla="*/ 18 w 20"/>
              <a:gd name="T43" fmla="*/ 61 h 63"/>
              <a:gd name="T44" fmla="*/ 18 w 20"/>
              <a:gd name="T45" fmla="*/ 62 h 63"/>
              <a:gd name="T46" fmla="*/ 18 w 20"/>
              <a:gd name="T47" fmla="*/ 62 h 63"/>
              <a:gd name="T48" fmla="*/ 17 w 20"/>
              <a:gd name="T49" fmla="*/ 62 h 63"/>
              <a:gd name="T50" fmla="*/ 17 w 20"/>
              <a:gd name="T51" fmla="*/ 63 h 63"/>
              <a:gd name="T52" fmla="*/ 16 w 20"/>
              <a:gd name="T53" fmla="*/ 63 h 63"/>
              <a:gd name="T54" fmla="*/ 15 w 20"/>
              <a:gd name="T55" fmla="*/ 63 h 63"/>
              <a:gd name="T56" fmla="*/ 14 w 20"/>
              <a:gd name="T57" fmla="*/ 63 h 63"/>
              <a:gd name="T58" fmla="*/ 11 w 20"/>
              <a:gd name="T59" fmla="*/ 61 h 63"/>
              <a:gd name="T60" fmla="*/ 8 w 20"/>
              <a:gd name="T61" fmla="*/ 58 h 63"/>
              <a:gd name="T62" fmla="*/ 6 w 20"/>
              <a:gd name="T63" fmla="*/ 55 h 63"/>
              <a:gd name="T64" fmla="*/ 4 w 20"/>
              <a:gd name="T65" fmla="*/ 52 h 63"/>
              <a:gd name="T66" fmla="*/ 3 w 20"/>
              <a:gd name="T67" fmla="*/ 48 h 63"/>
              <a:gd name="T68" fmla="*/ 2 w 20"/>
              <a:gd name="T69" fmla="*/ 44 h 63"/>
              <a:gd name="T70" fmla="*/ 1 w 20"/>
              <a:gd name="T71" fmla="*/ 40 h 63"/>
              <a:gd name="T72" fmla="*/ 0 w 20"/>
              <a:gd name="T73" fmla="*/ 37 h 63"/>
              <a:gd name="T74" fmla="*/ 0 w 20"/>
              <a:gd name="T75" fmla="*/ 31 h 63"/>
              <a:gd name="T76" fmla="*/ 0 w 20"/>
              <a:gd name="T77" fmla="*/ 26 h 63"/>
              <a:gd name="T78" fmla="*/ 2 w 20"/>
              <a:gd name="T79" fmla="*/ 21 h 63"/>
              <a:gd name="T80" fmla="*/ 5 w 20"/>
              <a:gd name="T81" fmla="*/ 16 h 63"/>
              <a:gd name="T82" fmla="*/ 8 w 20"/>
              <a:gd name="T83" fmla="*/ 11 h 63"/>
              <a:gd name="T84" fmla="*/ 11 w 20"/>
              <a:gd name="T85" fmla="*/ 7 h 63"/>
              <a:gd name="T86" fmla="*/ 16 w 20"/>
              <a:gd name="T87" fmla="*/ 3 h 63"/>
              <a:gd name="T88" fmla="*/ 20 w 20"/>
              <a:gd name="T89" fmla="*/ 0 h 63"/>
              <a:gd name="T90" fmla="*/ 20 w 20"/>
              <a:gd name="T91" fmla="*/ 0 h 63"/>
              <a:gd name="T92" fmla="*/ 20 w 20"/>
              <a:gd name="T93" fmla="*/ 0 h 63"/>
              <a:gd name="T94" fmla="*/ 20 w 20"/>
              <a:gd name="T95" fmla="*/ 0 h 63"/>
              <a:gd name="T96" fmla="*/ 20 w 20"/>
              <a:gd name="T9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0" h="63">
                <a:moveTo>
                  <a:pt x="20" y="0"/>
                </a:moveTo>
                <a:lnTo>
                  <a:pt x="17" y="3"/>
                </a:lnTo>
                <a:lnTo>
                  <a:pt x="13" y="7"/>
                </a:lnTo>
                <a:lnTo>
                  <a:pt x="10" y="10"/>
                </a:lnTo>
                <a:lnTo>
                  <a:pt x="8" y="14"/>
                </a:lnTo>
                <a:lnTo>
                  <a:pt x="7" y="19"/>
                </a:lnTo>
                <a:lnTo>
                  <a:pt x="5" y="23"/>
                </a:lnTo>
                <a:lnTo>
                  <a:pt x="5" y="28"/>
                </a:lnTo>
                <a:lnTo>
                  <a:pt x="4" y="32"/>
                </a:lnTo>
                <a:lnTo>
                  <a:pt x="5" y="36"/>
                </a:lnTo>
                <a:lnTo>
                  <a:pt x="6" y="39"/>
                </a:lnTo>
                <a:lnTo>
                  <a:pt x="8" y="43"/>
                </a:lnTo>
                <a:lnTo>
                  <a:pt x="10" y="47"/>
                </a:lnTo>
                <a:lnTo>
                  <a:pt x="12" y="50"/>
                </a:lnTo>
                <a:lnTo>
                  <a:pt x="14" y="53"/>
                </a:lnTo>
                <a:lnTo>
                  <a:pt x="16" y="55"/>
                </a:lnTo>
                <a:lnTo>
                  <a:pt x="16" y="56"/>
                </a:lnTo>
                <a:lnTo>
                  <a:pt x="17" y="57"/>
                </a:lnTo>
                <a:lnTo>
                  <a:pt x="17" y="58"/>
                </a:lnTo>
                <a:lnTo>
                  <a:pt x="18" y="59"/>
                </a:lnTo>
                <a:lnTo>
                  <a:pt x="18" y="61"/>
                </a:lnTo>
                <a:lnTo>
                  <a:pt x="18" y="61"/>
                </a:lnTo>
                <a:lnTo>
                  <a:pt x="18" y="62"/>
                </a:lnTo>
                <a:lnTo>
                  <a:pt x="18" y="62"/>
                </a:lnTo>
                <a:lnTo>
                  <a:pt x="17" y="62"/>
                </a:lnTo>
                <a:lnTo>
                  <a:pt x="17" y="63"/>
                </a:lnTo>
                <a:lnTo>
                  <a:pt x="16" y="63"/>
                </a:lnTo>
                <a:lnTo>
                  <a:pt x="15" y="63"/>
                </a:lnTo>
                <a:lnTo>
                  <a:pt x="14" y="63"/>
                </a:lnTo>
                <a:lnTo>
                  <a:pt x="11" y="61"/>
                </a:lnTo>
                <a:lnTo>
                  <a:pt x="8" y="58"/>
                </a:lnTo>
                <a:lnTo>
                  <a:pt x="6" y="55"/>
                </a:lnTo>
                <a:lnTo>
                  <a:pt x="4" y="52"/>
                </a:lnTo>
                <a:lnTo>
                  <a:pt x="3" y="48"/>
                </a:lnTo>
                <a:lnTo>
                  <a:pt x="2" y="44"/>
                </a:lnTo>
                <a:lnTo>
                  <a:pt x="1" y="40"/>
                </a:lnTo>
                <a:lnTo>
                  <a:pt x="0" y="37"/>
                </a:lnTo>
                <a:lnTo>
                  <a:pt x="0" y="31"/>
                </a:lnTo>
                <a:lnTo>
                  <a:pt x="0" y="26"/>
                </a:lnTo>
                <a:lnTo>
                  <a:pt x="2" y="21"/>
                </a:lnTo>
                <a:lnTo>
                  <a:pt x="5" y="16"/>
                </a:lnTo>
                <a:lnTo>
                  <a:pt x="8" y="11"/>
                </a:lnTo>
                <a:lnTo>
                  <a:pt x="11" y="7"/>
                </a:lnTo>
                <a:lnTo>
                  <a:pt x="16" y="3"/>
                </a:lnTo>
                <a:lnTo>
                  <a:pt x="20" y="0"/>
                </a:lnTo>
                <a:lnTo>
                  <a:pt x="20" y="0"/>
                </a:lnTo>
                <a:lnTo>
                  <a:pt x="20" y="0"/>
                </a:lnTo>
                <a:lnTo>
                  <a:pt x="20" y="0"/>
                </a:lnTo>
                <a:lnTo>
                  <a:pt x="2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0" name="Freeform 230"/>
          <p:cNvSpPr>
            <a:spLocks/>
          </p:cNvSpPr>
          <p:nvPr/>
        </p:nvSpPr>
        <p:spPr bwMode="auto">
          <a:xfrm>
            <a:off x="3418011" y="5317616"/>
            <a:ext cx="50800" cy="98425"/>
          </a:xfrm>
          <a:custGeom>
            <a:avLst/>
            <a:gdLst>
              <a:gd name="T0" fmla="*/ 32 w 32"/>
              <a:gd name="T1" fmla="*/ 0 h 62"/>
              <a:gd name="T2" fmla="*/ 27 w 32"/>
              <a:gd name="T3" fmla="*/ 1 h 62"/>
              <a:gd name="T4" fmla="*/ 22 w 32"/>
              <a:gd name="T5" fmla="*/ 3 h 62"/>
              <a:gd name="T6" fmla="*/ 18 w 32"/>
              <a:gd name="T7" fmla="*/ 5 h 62"/>
              <a:gd name="T8" fmla="*/ 15 w 32"/>
              <a:gd name="T9" fmla="*/ 8 h 62"/>
              <a:gd name="T10" fmla="*/ 12 w 32"/>
              <a:gd name="T11" fmla="*/ 11 h 62"/>
              <a:gd name="T12" fmla="*/ 10 w 32"/>
              <a:gd name="T13" fmla="*/ 15 h 62"/>
              <a:gd name="T14" fmla="*/ 8 w 32"/>
              <a:gd name="T15" fmla="*/ 19 h 62"/>
              <a:gd name="T16" fmla="*/ 7 w 32"/>
              <a:gd name="T17" fmla="*/ 24 h 62"/>
              <a:gd name="T18" fmla="*/ 6 w 32"/>
              <a:gd name="T19" fmla="*/ 28 h 62"/>
              <a:gd name="T20" fmla="*/ 7 w 32"/>
              <a:gd name="T21" fmla="*/ 32 h 62"/>
              <a:gd name="T22" fmla="*/ 8 w 32"/>
              <a:gd name="T23" fmla="*/ 37 h 62"/>
              <a:gd name="T24" fmla="*/ 8 w 32"/>
              <a:gd name="T25" fmla="*/ 40 h 62"/>
              <a:gd name="T26" fmla="*/ 9 w 32"/>
              <a:gd name="T27" fmla="*/ 45 h 62"/>
              <a:gd name="T28" fmla="*/ 10 w 32"/>
              <a:gd name="T29" fmla="*/ 50 h 62"/>
              <a:gd name="T30" fmla="*/ 12 w 32"/>
              <a:gd name="T31" fmla="*/ 54 h 62"/>
              <a:gd name="T32" fmla="*/ 15 w 32"/>
              <a:gd name="T33" fmla="*/ 58 h 62"/>
              <a:gd name="T34" fmla="*/ 16 w 32"/>
              <a:gd name="T35" fmla="*/ 60 h 62"/>
              <a:gd name="T36" fmla="*/ 16 w 32"/>
              <a:gd name="T37" fmla="*/ 61 h 62"/>
              <a:gd name="T38" fmla="*/ 15 w 32"/>
              <a:gd name="T39" fmla="*/ 62 h 62"/>
              <a:gd name="T40" fmla="*/ 14 w 32"/>
              <a:gd name="T41" fmla="*/ 62 h 62"/>
              <a:gd name="T42" fmla="*/ 10 w 32"/>
              <a:gd name="T43" fmla="*/ 59 h 62"/>
              <a:gd name="T44" fmla="*/ 7 w 32"/>
              <a:gd name="T45" fmla="*/ 55 h 62"/>
              <a:gd name="T46" fmla="*/ 4 w 32"/>
              <a:gd name="T47" fmla="*/ 51 h 62"/>
              <a:gd name="T48" fmla="*/ 2 w 32"/>
              <a:gd name="T49" fmla="*/ 46 h 62"/>
              <a:gd name="T50" fmla="*/ 1 w 32"/>
              <a:gd name="T51" fmla="*/ 40 h 62"/>
              <a:gd name="T52" fmla="*/ 1 w 32"/>
              <a:gd name="T53" fmla="*/ 35 h 62"/>
              <a:gd name="T54" fmla="*/ 0 w 32"/>
              <a:gd name="T55" fmla="*/ 30 h 62"/>
              <a:gd name="T56" fmla="*/ 1 w 32"/>
              <a:gd name="T57" fmla="*/ 25 h 62"/>
              <a:gd name="T58" fmla="*/ 2 w 32"/>
              <a:gd name="T59" fmla="*/ 19 h 62"/>
              <a:gd name="T60" fmla="*/ 4 w 32"/>
              <a:gd name="T61" fmla="*/ 14 h 62"/>
              <a:gd name="T62" fmla="*/ 7 w 32"/>
              <a:gd name="T63" fmla="*/ 10 h 62"/>
              <a:gd name="T64" fmla="*/ 11 w 32"/>
              <a:gd name="T65" fmla="*/ 7 h 62"/>
              <a:gd name="T66" fmla="*/ 16 w 32"/>
              <a:gd name="T67" fmla="*/ 5 h 62"/>
              <a:gd name="T68" fmla="*/ 21 w 32"/>
              <a:gd name="T69" fmla="*/ 2 h 62"/>
              <a:gd name="T70" fmla="*/ 26 w 32"/>
              <a:gd name="T71" fmla="*/ 1 h 62"/>
              <a:gd name="T72" fmla="*/ 32 w 32"/>
              <a:gd name="T73" fmla="*/ 0 h 62"/>
              <a:gd name="T74" fmla="*/ 32 w 32"/>
              <a:gd name="T75" fmla="*/ 0 h 62"/>
              <a:gd name="T76" fmla="*/ 32 w 32"/>
              <a:gd name="T77" fmla="*/ 0 h 62"/>
              <a:gd name="T78" fmla="*/ 32 w 32"/>
              <a:gd name="T79" fmla="*/ 0 h 62"/>
              <a:gd name="T80" fmla="*/ 32 w 32"/>
              <a:gd name="T81" fmla="*/ 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2" h="62">
                <a:moveTo>
                  <a:pt x="32" y="0"/>
                </a:moveTo>
                <a:lnTo>
                  <a:pt x="27" y="1"/>
                </a:lnTo>
                <a:lnTo>
                  <a:pt x="22" y="3"/>
                </a:lnTo>
                <a:lnTo>
                  <a:pt x="18" y="5"/>
                </a:lnTo>
                <a:lnTo>
                  <a:pt x="15" y="8"/>
                </a:lnTo>
                <a:lnTo>
                  <a:pt x="12" y="11"/>
                </a:lnTo>
                <a:lnTo>
                  <a:pt x="10" y="15"/>
                </a:lnTo>
                <a:lnTo>
                  <a:pt x="8" y="19"/>
                </a:lnTo>
                <a:lnTo>
                  <a:pt x="7" y="24"/>
                </a:lnTo>
                <a:lnTo>
                  <a:pt x="6" y="28"/>
                </a:lnTo>
                <a:lnTo>
                  <a:pt x="7" y="32"/>
                </a:lnTo>
                <a:lnTo>
                  <a:pt x="8" y="37"/>
                </a:lnTo>
                <a:lnTo>
                  <a:pt x="8" y="40"/>
                </a:lnTo>
                <a:lnTo>
                  <a:pt x="9" y="45"/>
                </a:lnTo>
                <a:lnTo>
                  <a:pt x="10" y="50"/>
                </a:lnTo>
                <a:lnTo>
                  <a:pt x="12" y="54"/>
                </a:lnTo>
                <a:lnTo>
                  <a:pt x="15" y="58"/>
                </a:lnTo>
                <a:lnTo>
                  <a:pt x="16" y="60"/>
                </a:lnTo>
                <a:lnTo>
                  <a:pt x="16" y="61"/>
                </a:lnTo>
                <a:lnTo>
                  <a:pt x="15" y="62"/>
                </a:lnTo>
                <a:lnTo>
                  <a:pt x="14" y="62"/>
                </a:lnTo>
                <a:lnTo>
                  <a:pt x="10" y="59"/>
                </a:lnTo>
                <a:lnTo>
                  <a:pt x="7" y="55"/>
                </a:lnTo>
                <a:lnTo>
                  <a:pt x="4" y="51"/>
                </a:lnTo>
                <a:lnTo>
                  <a:pt x="2" y="46"/>
                </a:lnTo>
                <a:lnTo>
                  <a:pt x="1" y="40"/>
                </a:lnTo>
                <a:lnTo>
                  <a:pt x="1" y="35"/>
                </a:lnTo>
                <a:lnTo>
                  <a:pt x="0" y="30"/>
                </a:lnTo>
                <a:lnTo>
                  <a:pt x="1" y="25"/>
                </a:lnTo>
                <a:lnTo>
                  <a:pt x="2" y="19"/>
                </a:lnTo>
                <a:lnTo>
                  <a:pt x="4" y="14"/>
                </a:lnTo>
                <a:lnTo>
                  <a:pt x="7" y="10"/>
                </a:lnTo>
                <a:lnTo>
                  <a:pt x="11" y="7"/>
                </a:lnTo>
                <a:lnTo>
                  <a:pt x="16" y="5"/>
                </a:lnTo>
                <a:lnTo>
                  <a:pt x="21" y="2"/>
                </a:lnTo>
                <a:lnTo>
                  <a:pt x="26" y="1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lnTo>
                  <a:pt x="3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1" name="Freeform 231"/>
          <p:cNvSpPr>
            <a:spLocks/>
          </p:cNvSpPr>
          <p:nvPr/>
        </p:nvSpPr>
        <p:spPr bwMode="auto">
          <a:xfrm>
            <a:off x="3022723" y="5022341"/>
            <a:ext cx="254000" cy="287338"/>
          </a:xfrm>
          <a:custGeom>
            <a:avLst/>
            <a:gdLst>
              <a:gd name="T0" fmla="*/ 21 w 160"/>
              <a:gd name="T1" fmla="*/ 5 h 181"/>
              <a:gd name="T2" fmla="*/ 51 w 160"/>
              <a:gd name="T3" fmla="*/ 15 h 181"/>
              <a:gd name="T4" fmla="*/ 80 w 160"/>
              <a:gd name="T5" fmla="*/ 28 h 181"/>
              <a:gd name="T6" fmla="*/ 107 w 160"/>
              <a:gd name="T7" fmla="*/ 43 h 181"/>
              <a:gd name="T8" fmla="*/ 130 w 160"/>
              <a:gd name="T9" fmla="*/ 63 h 181"/>
              <a:gd name="T10" fmla="*/ 149 w 160"/>
              <a:gd name="T11" fmla="*/ 86 h 181"/>
              <a:gd name="T12" fmla="*/ 159 w 160"/>
              <a:gd name="T13" fmla="*/ 112 h 181"/>
              <a:gd name="T14" fmla="*/ 155 w 160"/>
              <a:gd name="T15" fmla="*/ 137 h 181"/>
              <a:gd name="T16" fmla="*/ 146 w 160"/>
              <a:gd name="T17" fmla="*/ 146 h 181"/>
              <a:gd name="T18" fmla="*/ 140 w 160"/>
              <a:gd name="T19" fmla="*/ 149 h 181"/>
              <a:gd name="T20" fmla="*/ 134 w 160"/>
              <a:gd name="T21" fmla="*/ 152 h 181"/>
              <a:gd name="T22" fmla="*/ 128 w 160"/>
              <a:gd name="T23" fmla="*/ 154 h 181"/>
              <a:gd name="T24" fmla="*/ 122 w 160"/>
              <a:gd name="T25" fmla="*/ 156 h 181"/>
              <a:gd name="T26" fmla="*/ 116 w 160"/>
              <a:gd name="T27" fmla="*/ 157 h 181"/>
              <a:gd name="T28" fmla="*/ 110 w 160"/>
              <a:gd name="T29" fmla="*/ 159 h 181"/>
              <a:gd name="T30" fmla="*/ 112 w 160"/>
              <a:gd name="T31" fmla="*/ 166 h 181"/>
              <a:gd name="T32" fmla="*/ 118 w 160"/>
              <a:gd name="T33" fmla="*/ 170 h 181"/>
              <a:gd name="T34" fmla="*/ 124 w 160"/>
              <a:gd name="T35" fmla="*/ 175 h 181"/>
              <a:gd name="T36" fmla="*/ 128 w 160"/>
              <a:gd name="T37" fmla="*/ 180 h 181"/>
              <a:gd name="T38" fmla="*/ 128 w 160"/>
              <a:gd name="T39" fmla="*/ 181 h 181"/>
              <a:gd name="T40" fmla="*/ 123 w 160"/>
              <a:gd name="T41" fmla="*/ 177 h 181"/>
              <a:gd name="T42" fmla="*/ 117 w 160"/>
              <a:gd name="T43" fmla="*/ 172 h 181"/>
              <a:gd name="T44" fmla="*/ 110 w 160"/>
              <a:gd name="T45" fmla="*/ 169 h 181"/>
              <a:gd name="T46" fmla="*/ 104 w 160"/>
              <a:gd name="T47" fmla="*/ 163 h 181"/>
              <a:gd name="T48" fmla="*/ 105 w 160"/>
              <a:gd name="T49" fmla="*/ 156 h 181"/>
              <a:gd name="T50" fmla="*/ 110 w 160"/>
              <a:gd name="T51" fmla="*/ 152 h 181"/>
              <a:gd name="T52" fmla="*/ 114 w 160"/>
              <a:gd name="T53" fmla="*/ 151 h 181"/>
              <a:gd name="T54" fmla="*/ 119 w 160"/>
              <a:gd name="T55" fmla="*/ 150 h 181"/>
              <a:gd name="T56" fmla="*/ 122 w 160"/>
              <a:gd name="T57" fmla="*/ 148 h 181"/>
              <a:gd name="T58" fmla="*/ 126 w 160"/>
              <a:gd name="T59" fmla="*/ 146 h 181"/>
              <a:gd name="T60" fmla="*/ 130 w 160"/>
              <a:gd name="T61" fmla="*/ 145 h 181"/>
              <a:gd name="T62" fmla="*/ 137 w 160"/>
              <a:gd name="T63" fmla="*/ 142 h 181"/>
              <a:gd name="T64" fmla="*/ 143 w 160"/>
              <a:gd name="T65" fmla="*/ 138 h 181"/>
              <a:gd name="T66" fmla="*/ 147 w 160"/>
              <a:gd name="T67" fmla="*/ 133 h 181"/>
              <a:gd name="T68" fmla="*/ 150 w 160"/>
              <a:gd name="T69" fmla="*/ 127 h 181"/>
              <a:gd name="T70" fmla="*/ 152 w 160"/>
              <a:gd name="T71" fmla="*/ 113 h 181"/>
              <a:gd name="T72" fmla="*/ 149 w 160"/>
              <a:gd name="T73" fmla="*/ 98 h 181"/>
              <a:gd name="T74" fmla="*/ 144 w 160"/>
              <a:gd name="T75" fmla="*/ 85 h 181"/>
              <a:gd name="T76" fmla="*/ 135 w 160"/>
              <a:gd name="T77" fmla="*/ 73 h 181"/>
              <a:gd name="T78" fmla="*/ 125 w 160"/>
              <a:gd name="T79" fmla="*/ 62 h 181"/>
              <a:gd name="T80" fmla="*/ 114 w 160"/>
              <a:gd name="T81" fmla="*/ 52 h 181"/>
              <a:gd name="T82" fmla="*/ 102 w 160"/>
              <a:gd name="T83" fmla="*/ 44 h 181"/>
              <a:gd name="T84" fmla="*/ 89 w 160"/>
              <a:gd name="T85" fmla="*/ 36 h 181"/>
              <a:gd name="T86" fmla="*/ 73 w 160"/>
              <a:gd name="T87" fmla="*/ 28 h 181"/>
              <a:gd name="T88" fmla="*/ 57 w 160"/>
              <a:gd name="T89" fmla="*/ 20 h 181"/>
              <a:gd name="T90" fmla="*/ 40 w 160"/>
              <a:gd name="T91" fmla="*/ 13 h 181"/>
              <a:gd name="T92" fmla="*/ 23 w 160"/>
              <a:gd name="T93" fmla="*/ 7 h 181"/>
              <a:gd name="T94" fmla="*/ 6 w 160"/>
              <a:gd name="T95" fmla="*/ 1 h 181"/>
              <a:gd name="T96" fmla="*/ 0 w 160"/>
              <a:gd name="T97" fmla="*/ 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60" h="181">
                <a:moveTo>
                  <a:pt x="0" y="0"/>
                </a:moveTo>
                <a:lnTo>
                  <a:pt x="10" y="2"/>
                </a:lnTo>
                <a:lnTo>
                  <a:pt x="21" y="5"/>
                </a:lnTo>
                <a:lnTo>
                  <a:pt x="31" y="8"/>
                </a:lnTo>
                <a:lnTo>
                  <a:pt x="41" y="12"/>
                </a:lnTo>
                <a:lnTo>
                  <a:pt x="51" y="15"/>
                </a:lnTo>
                <a:lnTo>
                  <a:pt x="61" y="19"/>
                </a:lnTo>
                <a:lnTo>
                  <a:pt x="70" y="23"/>
                </a:lnTo>
                <a:lnTo>
                  <a:pt x="80" y="28"/>
                </a:lnTo>
                <a:lnTo>
                  <a:pt x="89" y="32"/>
                </a:lnTo>
                <a:lnTo>
                  <a:pt x="98" y="37"/>
                </a:lnTo>
                <a:lnTo>
                  <a:pt x="107" y="43"/>
                </a:lnTo>
                <a:lnTo>
                  <a:pt x="115" y="49"/>
                </a:lnTo>
                <a:lnTo>
                  <a:pt x="123" y="56"/>
                </a:lnTo>
                <a:lnTo>
                  <a:pt x="130" y="63"/>
                </a:lnTo>
                <a:lnTo>
                  <a:pt x="138" y="71"/>
                </a:lnTo>
                <a:lnTo>
                  <a:pt x="144" y="79"/>
                </a:lnTo>
                <a:lnTo>
                  <a:pt x="149" y="86"/>
                </a:lnTo>
                <a:lnTo>
                  <a:pt x="153" y="94"/>
                </a:lnTo>
                <a:lnTo>
                  <a:pt x="157" y="103"/>
                </a:lnTo>
                <a:lnTo>
                  <a:pt x="159" y="112"/>
                </a:lnTo>
                <a:lnTo>
                  <a:pt x="160" y="121"/>
                </a:lnTo>
                <a:lnTo>
                  <a:pt x="159" y="129"/>
                </a:lnTo>
                <a:lnTo>
                  <a:pt x="155" y="137"/>
                </a:lnTo>
                <a:lnTo>
                  <a:pt x="150" y="143"/>
                </a:lnTo>
                <a:lnTo>
                  <a:pt x="148" y="145"/>
                </a:lnTo>
                <a:lnTo>
                  <a:pt x="146" y="146"/>
                </a:lnTo>
                <a:lnTo>
                  <a:pt x="144" y="147"/>
                </a:lnTo>
                <a:lnTo>
                  <a:pt x="142" y="148"/>
                </a:lnTo>
                <a:lnTo>
                  <a:pt x="140" y="149"/>
                </a:lnTo>
                <a:lnTo>
                  <a:pt x="138" y="150"/>
                </a:lnTo>
                <a:lnTo>
                  <a:pt x="136" y="151"/>
                </a:lnTo>
                <a:lnTo>
                  <a:pt x="134" y="152"/>
                </a:lnTo>
                <a:lnTo>
                  <a:pt x="132" y="152"/>
                </a:lnTo>
                <a:lnTo>
                  <a:pt x="130" y="153"/>
                </a:lnTo>
                <a:lnTo>
                  <a:pt x="128" y="154"/>
                </a:lnTo>
                <a:lnTo>
                  <a:pt x="126" y="155"/>
                </a:lnTo>
                <a:lnTo>
                  <a:pt x="124" y="155"/>
                </a:lnTo>
                <a:lnTo>
                  <a:pt x="122" y="156"/>
                </a:lnTo>
                <a:lnTo>
                  <a:pt x="120" y="156"/>
                </a:lnTo>
                <a:lnTo>
                  <a:pt x="118" y="157"/>
                </a:lnTo>
                <a:lnTo>
                  <a:pt x="116" y="157"/>
                </a:lnTo>
                <a:lnTo>
                  <a:pt x="114" y="158"/>
                </a:lnTo>
                <a:lnTo>
                  <a:pt x="112" y="159"/>
                </a:lnTo>
                <a:lnTo>
                  <a:pt x="110" y="159"/>
                </a:lnTo>
                <a:lnTo>
                  <a:pt x="109" y="162"/>
                </a:lnTo>
                <a:lnTo>
                  <a:pt x="110" y="164"/>
                </a:lnTo>
                <a:lnTo>
                  <a:pt x="112" y="166"/>
                </a:lnTo>
                <a:lnTo>
                  <a:pt x="114" y="168"/>
                </a:lnTo>
                <a:lnTo>
                  <a:pt x="116" y="169"/>
                </a:lnTo>
                <a:lnTo>
                  <a:pt x="118" y="170"/>
                </a:lnTo>
                <a:lnTo>
                  <a:pt x="120" y="172"/>
                </a:lnTo>
                <a:lnTo>
                  <a:pt x="122" y="173"/>
                </a:lnTo>
                <a:lnTo>
                  <a:pt x="124" y="175"/>
                </a:lnTo>
                <a:lnTo>
                  <a:pt x="125" y="176"/>
                </a:lnTo>
                <a:lnTo>
                  <a:pt x="127" y="178"/>
                </a:lnTo>
                <a:lnTo>
                  <a:pt x="128" y="180"/>
                </a:lnTo>
                <a:lnTo>
                  <a:pt x="129" y="180"/>
                </a:lnTo>
                <a:lnTo>
                  <a:pt x="129" y="181"/>
                </a:lnTo>
                <a:lnTo>
                  <a:pt x="128" y="181"/>
                </a:lnTo>
                <a:lnTo>
                  <a:pt x="128" y="180"/>
                </a:lnTo>
                <a:lnTo>
                  <a:pt x="126" y="179"/>
                </a:lnTo>
                <a:lnTo>
                  <a:pt x="123" y="177"/>
                </a:lnTo>
                <a:lnTo>
                  <a:pt x="121" y="176"/>
                </a:lnTo>
                <a:lnTo>
                  <a:pt x="119" y="174"/>
                </a:lnTo>
                <a:lnTo>
                  <a:pt x="117" y="172"/>
                </a:lnTo>
                <a:lnTo>
                  <a:pt x="115" y="171"/>
                </a:lnTo>
                <a:lnTo>
                  <a:pt x="112" y="170"/>
                </a:lnTo>
                <a:lnTo>
                  <a:pt x="110" y="169"/>
                </a:lnTo>
                <a:lnTo>
                  <a:pt x="108" y="167"/>
                </a:lnTo>
                <a:lnTo>
                  <a:pt x="106" y="166"/>
                </a:lnTo>
                <a:lnTo>
                  <a:pt x="104" y="163"/>
                </a:lnTo>
                <a:lnTo>
                  <a:pt x="103" y="161"/>
                </a:lnTo>
                <a:lnTo>
                  <a:pt x="103" y="159"/>
                </a:lnTo>
                <a:lnTo>
                  <a:pt x="105" y="156"/>
                </a:lnTo>
                <a:lnTo>
                  <a:pt x="107" y="155"/>
                </a:lnTo>
                <a:lnTo>
                  <a:pt x="109" y="153"/>
                </a:lnTo>
                <a:lnTo>
                  <a:pt x="110" y="152"/>
                </a:lnTo>
                <a:lnTo>
                  <a:pt x="111" y="152"/>
                </a:lnTo>
                <a:lnTo>
                  <a:pt x="113" y="152"/>
                </a:lnTo>
                <a:lnTo>
                  <a:pt x="114" y="151"/>
                </a:lnTo>
                <a:lnTo>
                  <a:pt x="116" y="151"/>
                </a:lnTo>
                <a:lnTo>
                  <a:pt x="117" y="150"/>
                </a:lnTo>
                <a:lnTo>
                  <a:pt x="119" y="150"/>
                </a:lnTo>
                <a:lnTo>
                  <a:pt x="120" y="149"/>
                </a:lnTo>
                <a:lnTo>
                  <a:pt x="121" y="148"/>
                </a:lnTo>
                <a:lnTo>
                  <a:pt x="122" y="148"/>
                </a:lnTo>
                <a:lnTo>
                  <a:pt x="124" y="147"/>
                </a:lnTo>
                <a:lnTo>
                  <a:pt x="125" y="147"/>
                </a:lnTo>
                <a:lnTo>
                  <a:pt x="126" y="146"/>
                </a:lnTo>
                <a:lnTo>
                  <a:pt x="127" y="146"/>
                </a:lnTo>
                <a:lnTo>
                  <a:pt x="129" y="145"/>
                </a:lnTo>
                <a:lnTo>
                  <a:pt x="130" y="145"/>
                </a:lnTo>
                <a:lnTo>
                  <a:pt x="132" y="144"/>
                </a:lnTo>
                <a:lnTo>
                  <a:pt x="134" y="143"/>
                </a:lnTo>
                <a:lnTo>
                  <a:pt x="137" y="142"/>
                </a:lnTo>
                <a:lnTo>
                  <a:pt x="139" y="140"/>
                </a:lnTo>
                <a:lnTo>
                  <a:pt x="141" y="139"/>
                </a:lnTo>
                <a:lnTo>
                  <a:pt x="143" y="138"/>
                </a:lnTo>
                <a:lnTo>
                  <a:pt x="144" y="136"/>
                </a:lnTo>
                <a:lnTo>
                  <a:pt x="146" y="135"/>
                </a:lnTo>
                <a:lnTo>
                  <a:pt x="147" y="133"/>
                </a:lnTo>
                <a:lnTo>
                  <a:pt x="148" y="131"/>
                </a:lnTo>
                <a:lnTo>
                  <a:pt x="150" y="129"/>
                </a:lnTo>
                <a:lnTo>
                  <a:pt x="150" y="127"/>
                </a:lnTo>
                <a:lnTo>
                  <a:pt x="152" y="123"/>
                </a:lnTo>
                <a:lnTo>
                  <a:pt x="152" y="118"/>
                </a:lnTo>
                <a:lnTo>
                  <a:pt x="152" y="113"/>
                </a:lnTo>
                <a:lnTo>
                  <a:pt x="151" y="108"/>
                </a:lnTo>
                <a:lnTo>
                  <a:pt x="150" y="103"/>
                </a:lnTo>
                <a:lnTo>
                  <a:pt x="149" y="98"/>
                </a:lnTo>
                <a:lnTo>
                  <a:pt x="147" y="94"/>
                </a:lnTo>
                <a:lnTo>
                  <a:pt x="146" y="90"/>
                </a:lnTo>
                <a:lnTo>
                  <a:pt x="144" y="85"/>
                </a:lnTo>
                <a:lnTo>
                  <a:pt x="141" y="81"/>
                </a:lnTo>
                <a:lnTo>
                  <a:pt x="138" y="77"/>
                </a:lnTo>
                <a:lnTo>
                  <a:pt x="135" y="73"/>
                </a:lnTo>
                <a:lnTo>
                  <a:pt x="132" y="69"/>
                </a:lnTo>
                <a:lnTo>
                  <a:pt x="129" y="66"/>
                </a:lnTo>
                <a:lnTo>
                  <a:pt x="125" y="62"/>
                </a:lnTo>
                <a:lnTo>
                  <a:pt x="122" y="59"/>
                </a:lnTo>
                <a:lnTo>
                  <a:pt x="118" y="55"/>
                </a:lnTo>
                <a:lnTo>
                  <a:pt x="114" y="52"/>
                </a:lnTo>
                <a:lnTo>
                  <a:pt x="110" y="49"/>
                </a:lnTo>
                <a:lnTo>
                  <a:pt x="106" y="46"/>
                </a:lnTo>
                <a:lnTo>
                  <a:pt x="102" y="44"/>
                </a:lnTo>
                <a:lnTo>
                  <a:pt x="98" y="41"/>
                </a:lnTo>
                <a:lnTo>
                  <a:pt x="93" y="38"/>
                </a:lnTo>
                <a:lnTo>
                  <a:pt x="89" y="36"/>
                </a:lnTo>
                <a:lnTo>
                  <a:pt x="84" y="33"/>
                </a:lnTo>
                <a:lnTo>
                  <a:pt x="78" y="30"/>
                </a:lnTo>
                <a:lnTo>
                  <a:pt x="73" y="28"/>
                </a:lnTo>
                <a:lnTo>
                  <a:pt x="68" y="25"/>
                </a:lnTo>
                <a:lnTo>
                  <a:pt x="62" y="22"/>
                </a:lnTo>
                <a:lnTo>
                  <a:pt x="57" y="20"/>
                </a:lnTo>
                <a:lnTo>
                  <a:pt x="51" y="18"/>
                </a:lnTo>
                <a:lnTo>
                  <a:pt x="46" y="15"/>
                </a:lnTo>
                <a:lnTo>
                  <a:pt x="40" y="13"/>
                </a:lnTo>
                <a:lnTo>
                  <a:pt x="34" y="11"/>
                </a:lnTo>
                <a:lnTo>
                  <a:pt x="29" y="9"/>
                </a:lnTo>
                <a:lnTo>
                  <a:pt x="23" y="7"/>
                </a:lnTo>
                <a:lnTo>
                  <a:pt x="17" y="5"/>
                </a:lnTo>
                <a:lnTo>
                  <a:pt x="12" y="3"/>
                </a:lnTo>
                <a:lnTo>
                  <a:pt x="6" y="1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2" name="Freeform 232"/>
          <p:cNvSpPr>
            <a:spLocks/>
          </p:cNvSpPr>
          <p:nvPr/>
        </p:nvSpPr>
        <p:spPr bwMode="auto">
          <a:xfrm>
            <a:off x="3351336" y="4942966"/>
            <a:ext cx="114300" cy="52388"/>
          </a:xfrm>
          <a:custGeom>
            <a:avLst/>
            <a:gdLst>
              <a:gd name="T0" fmla="*/ 0 w 72"/>
              <a:gd name="T1" fmla="*/ 0 h 33"/>
              <a:gd name="T2" fmla="*/ 3 w 72"/>
              <a:gd name="T3" fmla="*/ 4 h 33"/>
              <a:gd name="T4" fmla="*/ 7 w 72"/>
              <a:gd name="T5" fmla="*/ 6 h 33"/>
              <a:gd name="T6" fmla="*/ 11 w 72"/>
              <a:gd name="T7" fmla="*/ 9 h 33"/>
              <a:gd name="T8" fmla="*/ 16 w 72"/>
              <a:gd name="T9" fmla="*/ 11 h 33"/>
              <a:gd name="T10" fmla="*/ 19 w 72"/>
              <a:gd name="T11" fmla="*/ 13 h 33"/>
              <a:gd name="T12" fmla="*/ 24 w 72"/>
              <a:gd name="T13" fmla="*/ 15 h 33"/>
              <a:gd name="T14" fmla="*/ 28 w 72"/>
              <a:gd name="T15" fmla="*/ 17 h 33"/>
              <a:gd name="T16" fmla="*/ 32 w 72"/>
              <a:gd name="T17" fmla="*/ 20 h 33"/>
              <a:gd name="T18" fmla="*/ 34 w 72"/>
              <a:gd name="T19" fmla="*/ 21 h 33"/>
              <a:gd name="T20" fmla="*/ 36 w 72"/>
              <a:gd name="T21" fmla="*/ 22 h 33"/>
              <a:gd name="T22" fmla="*/ 38 w 72"/>
              <a:gd name="T23" fmla="*/ 23 h 33"/>
              <a:gd name="T24" fmla="*/ 40 w 72"/>
              <a:gd name="T25" fmla="*/ 23 h 33"/>
              <a:gd name="T26" fmla="*/ 43 w 72"/>
              <a:gd name="T27" fmla="*/ 24 h 33"/>
              <a:gd name="T28" fmla="*/ 45 w 72"/>
              <a:gd name="T29" fmla="*/ 25 h 33"/>
              <a:gd name="T30" fmla="*/ 47 w 72"/>
              <a:gd name="T31" fmla="*/ 26 h 33"/>
              <a:gd name="T32" fmla="*/ 49 w 72"/>
              <a:gd name="T33" fmla="*/ 27 h 33"/>
              <a:gd name="T34" fmla="*/ 52 w 72"/>
              <a:gd name="T35" fmla="*/ 27 h 33"/>
              <a:gd name="T36" fmla="*/ 54 w 72"/>
              <a:gd name="T37" fmla="*/ 28 h 33"/>
              <a:gd name="T38" fmla="*/ 57 w 72"/>
              <a:gd name="T39" fmla="*/ 28 h 33"/>
              <a:gd name="T40" fmla="*/ 60 w 72"/>
              <a:gd name="T41" fmla="*/ 29 h 33"/>
              <a:gd name="T42" fmla="*/ 62 w 72"/>
              <a:gd name="T43" fmla="*/ 29 h 33"/>
              <a:gd name="T44" fmla="*/ 65 w 72"/>
              <a:gd name="T45" fmla="*/ 29 h 33"/>
              <a:gd name="T46" fmla="*/ 68 w 72"/>
              <a:gd name="T47" fmla="*/ 30 h 33"/>
              <a:gd name="T48" fmla="*/ 71 w 72"/>
              <a:gd name="T49" fmla="*/ 30 h 33"/>
              <a:gd name="T50" fmla="*/ 72 w 72"/>
              <a:gd name="T51" fmla="*/ 30 h 33"/>
              <a:gd name="T52" fmla="*/ 72 w 72"/>
              <a:gd name="T53" fmla="*/ 31 h 33"/>
              <a:gd name="T54" fmla="*/ 72 w 72"/>
              <a:gd name="T55" fmla="*/ 32 h 33"/>
              <a:gd name="T56" fmla="*/ 72 w 72"/>
              <a:gd name="T57" fmla="*/ 33 h 33"/>
              <a:gd name="T58" fmla="*/ 67 w 72"/>
              <a:gd name="T59" fmla="*/ 33 h 33"/>
              <a:gd name="T60" fmla="*/ 62 w 72"/>
              <a:gd name="T61" fmla="*/ 33 h 33"/>
              <a:gd name="T62" fmla="*/ 57 w 72"/>
              <a:gd name="T63" fmla="*/ 32 h 33"/>
              <a:gd name="T64" fmla="*/ 52 w 72"/>
              <a:gd name="T65" fmla="*/ 30 h 33"/>
              <a:gd name="T66" fmla="*/ 47 w 72"/>
              <a:gd name="T67" fmla="*/ 29 h 33"/>
              <a:gd name="T68" fmla="*/ 43 w 72"/>
              <a:gd name="T69" fmla="*/ 27 h 33"/>
              <a:gd name="T70" fmla="*/ 38 w 72"/>
              <a:gd name="T71" fmla="*/ 25 h 33"/>
              <a:gd name="T72" fmla="*/ 34 w 72"/>
              <a:gd name="T73" fmla="*/ 23 h 33"/>
              <a:gd name="T74" fmla="*/ 30 w 72"/>
              <a:gd name="T75" fmla="*/ 20 h 33"/>
              <a:gd name="T76" fmla="*/ 25 w 72"/>
              <a:gd name="T77" fmla="*/ 18 h 33"/>
              <a:gd name="T78" fmla="*/ 21 w 72"/>
              <a:gd name="T79" fmla="*/ 15 h 33"/>
              <a:gd name="T80" fmla="*/ 16 w 72"/>
              <a:gd name="T81" fmla="*/ 13 h 33"/>
              <a:gd name="T82" fmla="*/ 12 w 72"/>
              <a:gd name="T83" fmla="*/ 10 h 33"/>
              <a:gd name="T84" fmla="*/ 8 w 72"/>
              <a:gd name="T85" fmla="*/ 7 h 33"/>
              <a:gd name="T86" fmla="*/ 4 w 72"/>
              <a:gd name="T87" fmla="*/ 4 h 33"/>
              <a:gd name="T88" fmla="*/ 0 w 72"/>
              <a:gd name="T89" fmla="*/ 0 h 33"/>
              <a:gd name="T90" fmla="*/ 0 w 72"/>
              <a:gd name="T91" fmla="*/ 0 h 33"/>
              <a:gd name="T92" fmla="*/ 0 w 72"/>
              <a:gd name="T93" fmla="*/ 0 h 33"/>
              <a:gd name="T94" fmla="*/ 0 w 72"/>
              <a:gd name="T95" fmla="*/ 0 h 33"/>
              <a:gd name="T96" fmla="*/ 0 w 72"/>
              <a:gd name="T97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72" h="33">
                <a:moveTo>
                  <a:pt x="0" y="0"/>
                </a:moveTo>
                <a:lnTo>
                  <a:pt x="3" y="4"/>
                </a:lnTo>
                <a:lnTo>
                  <a:pt x="7" y="6"/>
                </a:lnTo>
                <a:lnTo>
                  <a:pt x="11" y="9"/>
                </a:lnTo>
                <a:lnTo>
                  <a:pt x="16" y="11"/>
                </a:lnTo>
                <a:lnTo>
                  <a:pt x="19" y="13"/>
                </a:lnTo>
                <a:lnTo>
                  <a:pt x="24" y="15"/>
                </a:lnTo>
                <a:lnTo>
                  <a:pt x="28" y="17"/>
                </a:lnTo>
                <a:lnTo>
                  <a:pt x="32" y="20"/>
                </a:lnTo>
                <a:lnTo>
                  <a:pt x="34" y="21"/>
                </a:lnTo>
                <a:lnTo>
                  <a:pt x="36" y="22"/>
                </a:lnTo>
                <a:lnTo>
                  <a:pt x="38" y="23"/>
                </a:lnTo>
                <a:lnTo>
                  <a:pt x="40" y="23"/>
                </a:lnTo>
                <a:lnTo>
                  <a:pt x="43" y="24"/>
                </a:lnTo>
                <a:lnTo>
                  <a:pt x="45" y="25"/>
                </a:lnTo>
                <a:lnTo>
                  <a:pt x="47" y="26"/>
                </a:lnTo>
                <a:lnTo>
                  <a:pt x="49" y="27"/>
                </a:lnTo>
                <a:lnTo>
                  <a:pt x="52" y="27"/>
                </a:lnTo>
                <a:lnTo>
                  <a:pt x="54" y="28"/>
                </a:lnTo>
                <a:lnTo>
                  <a:pt x="57" y="28"/>
                </a:lnTo>
                <a:lnTo>
                  <a:pt x="60" y="29"/>
                </a:lnTo>
                <a:lnTo>
                  <a:pt x="62" y="29"/>
                </a:lnTo>
                <a:lnTo>
                  <a:pt x="65" y="29"/>
                </a:lnTo>
                <a:lnTo>
                  <a:pt x="68" y="30"/>
                </a:lnTo>
                <a:lnTo>
                  <a:pt x="71" y="30"/>
                </a:lnTo>
                <a:lnTo>
                  <a:pt x="72" y="30"/>
                </a:lnTo>
                <a:lnTo>
                  <a:pt x="72" y="31"/>
                </a:lnTo>
                <a:lnTo>
                  <a:pt x="72" y="32"/>
                </a:lnTo>
                <a:lnTo>
                  <a:pt x="72" y="33"/>
                </a:lnTo>
                <a:lnTo>
                  <a:pt x="67" y="33"/>
                </a:lnTo>
                <a:lnTo>
                  <a:pt x="62" y="33"/>
                </a:lnTo>
                <a:lnTo>
                  <a:pt x="57" y="32"/>
                </a:lnTo>
                <a:lnTo>
                  <a:pt x="52" y="30"/>
                </a:lnTo>
                <a:lnTo>
                  <a:pt x="47" y="29"/>
                </a:lnTo>
                <a:lnTo>
                  <a:pt x="43" y="27"/>
                </a:lnTo>
                <a:lnTo>
                  <a:pt x="38" y="25"/>
                </a:lnTo>
                <a:lnTo>
                  <a:pt x="34" y="23"/>
                </a:lnTo>
                <a:lnTo>
                  <a:pt x="30" y="20"/>
                </a:lnTo>
                <a:lnTo>
                  <a:pt x="25" y="18"/>
                </a:lnTo>
                <a:lnTo>
                  <a:pt x="21" y="15"/>
                </a:lnTo>
                <a:lnTo>
                  <a:pt x="16" y="13"/>
                </a:lnTo>
                <a:lnTo>
                  <a:pt x="12" y="10"/>
                </a:lnTo>
                <a:lnTo>
                  <a:pt x="8" y="7"/>
                </a:lnTo>
                <a:lnTo>
                  <a:pt x="4" y="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3" name="Freeform 233"/>
          <p:cNvSpPr>
            <a:spLocks/>
          </p:cNvSpPr>
          <p:nvPr/>
        </p:nvSpPr>
        <p:spPr bwMode="auto">
          <a:xfrm>
            <a:off x="3452936" y="4981066"/>
            <a:ext cx="77788" cy="100013"/>
          </a:xfrm>
          <a:custGeom>
            <a:avLst/>
            <a:gdLst>
              <a:gd name="T0" fmla="*/ 1 w 49"/>
              <a:gd name="T1" fmla="*/ 0 h 63"/>
              <a:gd name="T2" fmla="*/ 3 w 49"/>
              <a:gd name="T3" fmla="*/ 4 h 63"/>
              <a:gd name="T4" fmla="*/ 5 w 49"/>
              <a:gd name="T5" fmla="*/ 9 h 63"/>
              <a:gd name="T6" fmla="*/ 8 w 49"/>
              <a:gd name="T7" fmla="*/ 13 h 63"/>
              <a:gd name="T8" fmla="*/ 10 w 49"/>
              <a:gd name="T9" fmla="*/ 17 h 63"/>
              <a:gd name="T10" fmla="*/ 13 w 49"/>
              <a:gd name="T11" fmla="*/ 21 h 63"/>
              <a:gd name="T12" fmla="*/ 15 w 49"/>
              <a:gd name="T13" fmla="*/ 25 h 63"/>
              <a:gd name="T14" fmla="*/ 18 w 49"/>
              <a:gd name="T15" fmla="*/ 29 h 63"/>
              <a:gd name="T16" fmla="*/ 21 w 49"/>
              <a:gd name="T17" fmla="*/ 33 h 63"/>
              <a:gd name="T18" fmla="*/ 24 w 49"/>
              <a:gd name="T19" fmla="*/ 36 h 63"/>
              <a:gd name="T20" fmla="*/ 28 w 49"/>
              <a:gd name="T21" fmla="*/ 40 h 63"/>
              <a:gd name="T22" fmla="*/ 32 w 49"/>
              <a:gd name="T23" fmla="*/ 43 h 63"/>
              <a:gd name="T24" fmla="*/ 36 w 49"/>
              <a:gd name="T25" fmla="*/ 47 h 63"/>
              <a:gd name="T26" fmla="*/ 39 w 49"/>
              <a:gd name="T27" fmla="*/ 50 h 63"/>
              <a:gd name="T28" fmla="*/ 43 w 49"/>
              <a:gd name="T29" fmla="*/ 54 h 63"/>
              <a:gd name="T30" fmla="*/ 46 w 49"/>
              <a:gd name="T31" fmla="*/ 57 h 63"/>
              <a:gd name="T32" fmla="*/ 48 w 49"/>
              <a:gd name="T33" fmla="*/ 61 h 63"/>
              <a:gd name="T34" fmla="*/ 49 w 49"/>
              <a:gd name="T35" fmla="*/ 62 h 63"/>
              <a:gd name="T36" fmla="*/ 48 w 49"/>
              <a:gd name="T37" fmla="*/ 63 h 63"/>
              <a:gd name="T38" fmla="*/ 48 w 49"/>
              <a:gd name="T39" fmla="*/ 63 h 63"/>
              <a:gd name="T40" fmla="*/ 47 w 49"/>
              <a:gd name="T41" fmla="*/ 63 h 63"/>
              <a:gd name="T42" fmla="*/ 45 w 49"/>
              <a:gd name="T43" fmla="*/ 61 h 63"/>
              <a:gd name="T44" fmla="*/ 42 w 49"/>
              <a:gd name="T45" fmla="*/ 60 h 63"/>
              <a:gd name="T46" fmla="*/ 40 w 49"/>
              <a:gd name="T47" fmla="*/ 58 h 63"/>
              <a:gd name="T48" fmla="*/ 39 w 49"/>
              <a:gd name="T49" fmla="*/ 56 h 63"/>
              <a:gd name="T50" fmla="*/ 37 w 49"/>
              <a:gd name="T51" fmla="*/ 54 h 63"/>
              <a:gd name="T52" fmla="*/ 35 w 49"/>
              <a:gd name="T53" fmla="*/ 53 h 63"/>
              <a:gd name="T54" fmla="*/ 33 w 49"/>
              <a:gd name="T55" fmla="*/ 51 h 63"/>
              <a:gd name="T56" fmla="*/ 32 w 49"/>
              <a:gd name="T57" fmla="*/ 49 h 63"/>
              <a:gd name="T58" fmla="*/ 29 w 49"/>
              <a:gd name="T59" fmla="*/ 47 h 63"/>
              <a:gd name="T60" fmla="*/ 28 w 49"/>
              <a:gd name="T61" fmla="*/ 45 h 63"/>
              <a:gd name="T62" fmla="*/ 26 w 49"/>
              <a:gd name="T63" fmla="*/ 43 h 63"/>
              <a:gd name="T64" fmla="*/ 24 w 49"/>
              <a:gd name="T65" fmla="*/ 41 h 63"/>
              <a:gd name="T66" fmla="*/ 22 w 49"/>
              <a:gd name="T67" fmla="*/ 39 h 63"/>
              <a:gd name="T68" fmla="*/ 20 w 49"/>
              <a:gd name="T69" fmla="*/ 37 h 63"/>
              <a:gd name="T70" fmla="*/ 18 w 49"/>
              <a:gd name="T71" fmla="*/ 34 h 63"/>
              <a:gd name="T72" fmla="*/ 17 w 49"/>
              <a:gd name="T73" fmla="*/ 32 h 63"/>
              <a:gd name="T74" fmla="*/ 15 w 49"/>
              <a:gd name="T75" fmla="*/ 28 h 63"/>
              <a:gd name="T76" fmla="*/ 12 w 49"/>
              <a:gd name="T77" fmla="*/ 24 h 63"/>
              <a:gd name="T78" fmla="*/ 10 w 49"/>
              <a:gd name="T79" fmla="*/ 21 h 63"/>
              <a:gd name="T80" fmla="*/ 8 w 49"/>
              <a:gd name="T81" fmla="*/ 16 h 63"/>
              <a:gd name="T82" fmla="*/ 6 w 49"/>
              <a:gd name="T83" fmla="*/ 12 h 63"/>
              <a:gd name="T84" fmla="*/ 4 w 49"/>
              <a:gd name="T85" fmla="*/ 9 h 63"/>
              <a:gd name="T86" fmla="*/ 2 w 49"/>
              <a:gd name="T87" fmla="*/ 4 h 63"/>
              <a:gd name="T88" fmla="*/ 0 w 49"/>
              <a:gd name="T89" fmla="*/ 0 h 63"/>
              <a:gd name="T90" fmla="*/ 0 w 49"/>
              <a:gd name="T91" fmla="*/ 0 h 63"/>
              <a:gd name="T92" fmla="*/ 0 w 49"/>
              <a:gd name="T93" fmla="*/ 0 h 63"/>
              <a:gd name="T94" fmla="*/ 1 w 49"/>
              <a:gd name="T95" fmla="*/ 0 h 63"/>
              <a:gd name="T96" fmla="*/ 1 w 49"/>
              <a:gd name="T97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49" h="63">
                <a:moveTo>
                  <a:pt x="1" y="0"/>
                </a:moveTo>
                <a:lnTo>
                  <a:pt x="3" y="4"/>
                </a:lnTo>
                <a:lnTo>
                  <a:pt x="5" y="9"/>
                </a:lnTo>
                <a:lnTo>
                  <a:pt x="8" y="13"/>
                </a:lnTo>
                <a:lnTo>
                  <a:pt x="10" y="17"/>
                </a:lnTo>
                <a:lnTo>
                  <a:pt x="13" y="21"/>
                </a:lnTo>
                <a:lnTo>
                  <a:pt x="15" y="25"/>
                </a:lnTo>
                <a:lnTo>
                  <a:pt x="18" y="29"/>
                </a:lnTo>
                <a:lnTo>
                  <a:pt x="21" y="33"/>
                </a:lnTo>
                <a:lnTo>
                  <a:pt x="24" y="36"/>
                </a:lnTo>
                <a:lnTo>
                  <a:pt x="28" y="40"/>
                </a:lnTo>
                <a:lnTo>
                  <a:pt x="32" y="43"/>
                </a:lnTo>
                <a:lnTo>
                  <a:pt x="36" y="47"/>
                </a:lnTo>
                <a:lnTo>
                  <a:pt x="39" y="50"/>
                </a:lnTo>
                <a:lnTo>
                  <a:pt x="43" y="54"/>
                </a:lnTo>
                <a:lnTo>
                  <a:pt x="46" y="57"/>
                </a:lnTo>
                <a:lnTo>
                  <a:pt x="48" y="61"/>
                </a:lnTo>
                <a:lnTo>
                  <a:pt x="49" y="62"/>
                </a:lnTo>
                <a:lnTo>
                  <a:pt x="48" y="63"/>
                </a:lnTo>
                <a:lnTo>
                  <a:pt x="48" y="63"/>
                </a:lnTo>
                <a:lnTo>
                  <a:pt x="47" y="63"/>
                </a:lnTo>
                <a:lnTo>
                  <a:pt x="45" y="61"/>
                </a:lnTo>
                <a:lnTo>
                  <a:pt x="42" y="60"/>
                </a:lnTo>
                <a:lnTo>
                  <a:pt x="40" y="58"/>
                </a:lnTo>
                <a:lnTo>
                  <a:pt x="39" y="56"/>
                </a:lnTo>
                <a:lnTo>
                  <a:pt x="37" y="54"/>
                </a:lnTo>
                <a:lnTo>
                  <a:pt x="35" y="53"/>
                </a:lnTo>
                <a:lnTo>
                  <a:pt x="33" y="51"/>
                </a:lnTo>
                <a:lnTo>
                  <a:pt x="32" y="49"/>
                </a:lnTo>
                <a:lnTo>
                  <a:pt x="29" y="47"/>
                </a:lnTo>
                <a:lnTo>
                  <a:pt x="28" y="45"/>
                </a:lnTo>
                <a:lnTo>
                  <a:pt x="26" y="43"/>
                </a:lnTo>
                <a:lnTo>
                  <a:pt x="24" y="41"/>
                </a:lnTo>
                <a:lnTo>
                  <a:pt x="22" y="39"/>
                </a:lnTo>
                <a:lnTo>
                  <a:pt x="20" y="37"/>
                </a:lnTo>
                <a:lnTo>
                  <a:pt x="18" y="34"/>
                </a:lnTo>
                <a:lnTo>
                  <a:pt x="17" y="32"/>
                </a:lnTo>
                <a:lnTo>
                  <a:pt x="15" y="28"/>
                </a:lnTo>
                <a:lnTo>
                  <a:pt x="12" y="24"/>
                </a:lnTo>
                <a:lnTo>
                  <a:pt x="10" y="21"/>
                </a:lnTo>
                <a:lnTo>
                  <a:pt x="8" y="16"/>
                </a:lnTo>
                <a:lnTo>
                  <a:pt x="6" y="12"/>
                </a:lnTo>
                <a:lnTo>
                  <a:pt x="4" y="9"/>
                </a:lnTo>
                <a:lnTo>
                  <a:pt x="2" y="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4" name="Freeform 234"/>
          <p:cNvSpPr>
            <a:spLocks/>
          </p:cNvSpPr>
          <p:nvPr/>
        </p:nvSpPr>
        <p:spPr bwMode="auto">
          <a:xfrm>
            <a:off x="3340223" y="4930266"/>
            <a:ext cx="68263" cy="377825"/>
          </a:xfrm>
          <a:custGeom>
            <a:avLst/>
            <a:gdLst>
              <a:gd name="T0" fmla="*/ 2 w 43"/>
              <a:gd name="T1" fmla="*/ 3 h 238"/>
              <a:gd name="T2" fmla="*/ 5 w 43"/>
              <a:gd name="T3" fmla="*/ 9 h 238"/>
              <a:gd name="T4" fmla="*/ 9 w 43"/>
              <a:gd name="T5" fmla="*/ 16 h 238"/>
              <a:gd name="T6" fmla="*/ 12 w 43"/>
              <a:gd name="T7" fmla="*/ 22 h 238"/>
              <a:gd name="T8" fmla="*/ 15 w 43"/>
              <a:gd name="T9" fmla="*/ 29 h 238"/>
              <a:gd name="T10" fmla="*/ 18 w 43"/>
              <a:gd name="T11" fmla="*/ 36 h 238"/>
              <a:gd name="T12" fmla="*/ 20 w 43"/>
              <a:gd name="T13" fmla="*/ 43 h 238"/>
              <a:gd name="T14" fmla="*/ 23 w 43"/>
              <a:gd name="T15" fmla="*/ 50 h 238"/>
              <a:gd name="T16" fmla="*/ 26 w 43"/>
              <a:gd name="T17" fmla="*/ 60 h 238"/>
              <a:gd name="T18" fmla="*/ 30 w 43"/>
              <a:gd name="T19" fmla="*/ 75 h 238"/>
              <a:gd name="T20" fmla="*/ 34 w 43"/>
              <a:gd name="T21" fmla="*/ 89 h 238"/>
              <a:gd name="T22" fmla="*/ 37 w 43"/>
              <a:gd name="T23" fmla="*/ 104 h 238"/>
              <a:gd name="T24" fmla="*/ 39 w 43"/>
              <a:gd name="T25" fmla="*/ 119 h 238"/>
              <a:gd name="T26" fmla="*/ 41 w 43"/>
              <a:gd name="T27" fmla="*/ 135 h 238"/>
              <a:gd name="T28" fmla="*/ 42 w 43"/>
              <a:gd name="T29" fmla="*/ 150 h 238"/>
              <a:gd name="T30" fmla="*/ 43 w 43"/>
              <a:gd name="T31" fmla="*/ 166 h 238"/>
              <a:gd name="T32" fmla="*/ 42 w 43"/>
              <a:gd name="T33" fmla="*/ 190 h 238"/>
              <a:gd name="T34" fmla="*/ 38 w 43"/>
              <a:gd name="T35" fmla="*/ 222 h 238"/>
              <a:gd name="T36" fmla="*/ 33 w 43"/>
              <a:gd name="T37" fmla="*/ 238 h 238"/>
              <a:gd name="T38" fmla="*/ 31 w 43"/>
              <a:gd name="T39" fmla="*/ 237 h 238"/>
              <a:gd name="T40" fmla="*/ 35 w 43"/>
              <a:gd name="T41" fmla="*/ 204 h 238"/>
              <a:gd name="T42" fmla="*/ 37 w 43"/>
              <a:gd name="T43" fmla="*/ 142 h 238"/>
              <a:gd name="T44" fmla="*/ 33 w 43"/>
              <a:gd name="T45" fmla="*/ 103 h 238"/>
              <a:gd name="T46" fmla="*/ 31 w 43"/>
              <a:gd name="T47" fmla="*/ 89 h 238"/>
              <a:gd name="T48" fmla="*/ 28 w 43"/>
              <a:gd name="T49" fmla="*/ 75 h 238"/>
              <a:gd name="T50" fmla="*/ 25 w 43"/>
              <a:gd name="T51" fmla="*/ 60 h 238"/>
              <a:gd name="T52" fmla="*/ 20 w 43"/>
              <a:gd name="T53" fmla="*/ 47 h 238"/>
              <a:gd name="T54" fmla="*/ 16 w 43"/>
              <a:gd name="T55" fmla="*/ 34 h 238"/>
              <a:gd name="T56" fmla="*/ 12 w 43"/>
              <a:gd name="T57" fmla="*/ 24 h 238"/>
              <a:gd name="T58" fmla="*/ 9 w 43"/>
              <a:gd name="T59" fmla="*/ 17 h 238"/>
              <a:gd name="T60" fmla="*/ 5 w 43"/>
              <a:gd name="T61" fmla="*/ 10 h 238"/>
              <a:gd name="T62" fmla="*/ 2 w 43"/>
              <a:gd name="T63" fmla="*/ 3 h 238"/>
              <a:gd name="T64" fmla="*/ 0 w 43"/>
              <a:gd name="T65" fmla="*/ 0 h 238"/>
              <a:gd name="T66" fmla="*/ 0 w 43"/>
              <a:gd name="T67" fmla="*/ 0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3" h="238">
                <a:moveTo>
                  <a:pt x="0" y="0"/>
                </a:moveTo>
                <a:lnTo>
                  <a:pt x="2" y="3"/>
                </a:lnTo>
                <a:lnTo>
                  <a:pt x="3" y="6"/>
                </a:lnTo>
                <a:lnTo>
                  <a:pt x="5" y="9"/>
                </a:lnTo>
                <a:lnTo>
                  <a:pt x="7" y="12"/>
                </a:lnTo>
                <a:lnTo>
                  <a:pt x="9" y="16"/>
                </a:lnTo>
                <a:lnTo>
                  <a:pt x="10" y="19"/>
                </a:lnTo>
                <a:lnTo>
                  <a:pt x="12" y="22"/>
                </a:lnTo>
                <a:lnTo>
                  <a:pt x="13" y="25"/>
                </a:lnTo>
                <a:lnTo>
                  <a:pt x="15" y="29"/>
                </a:lnTo>
                <a:lnTo>
                  <a:pt x="16" y="32"/>
                </a:lnTo>
                <a:lnTo>
                  <a:pt x="18" y="36"/>
                </a:lnTo>
                <a:lnTo>
                  <a:pt x="19" y="39"/>
                </a:lnTo>
                <a:lnTo>
                  <a:pt x="20" y="43"/>
                </a:lnTo>
                <a:lnTo>
                  <a:pt x="21" y="46"/>
                </a:lnTo>
                <a:lnTo>
                  <a:pt x="23" y="50"/>
                </a:lnTo>
                <a:lnTo>
                  <a:pt x="24" y="53"/>
                </a:lnTo>
                <a:lnTo>
                  <a:pt x="26" y="60"/>
                </a:lnTo>
                <a:lnTo>
                  <a:pt x="29" y="68"/>
                </a:lnTo>
                <a:lnTo>
                  <a:pt x="30" y="75"/>
                </a:lnTo>
                <a:lnTo>
                  <a:pt x="32" y="82"/>
                </a:lnTo>
                <a:lnTo>
                  <a:pt x="34" y="89"/>
                </a:lnTo>
                <a:lnTo>
                  <a:pt x="35" y="97"/>
                </a:lnTo>
                <a:lnTo>
                  <a:pt x="37" y="104"/>
                </a:lnTo>
                <a:lnTo>
                  <a:pt x="38" y="111"/>
                </a:lnTo>
                <a:lnTo>
                  <a:pt x="39" y="119"/>
                </a:lnTo>
                <a:lnTo>
                  <a:pt x="40" y="127"/>
                </a:lnTo>
                <a:lnTo>
                  <a:pt x="41" y="135"/>
                </a:lnTo>
                <a:lnTo>
                  <a:pt x="41" y="143"/>
                </a:lnTo>
                <a:lnTo>
                  <a:pt x="42" y="150"/>
                </a:lnTo>
                <a:lnTo>
                  <a:pt x="43" y="158"/>
                </a:lnTo>
                <a:lnTo>
                  <a:pt x="43" y="166"/>
                </a:lnTo>
                <a:lnTo>
                  <a:pt x="43" y="174"/>
                </a:lnTo>
                <a:lnTo>
                  <a:pt x="42" y="190"/>
                </a:lnTo>
                <a:lnTo>
                  <a:pt x="40" y="206"/>
                </a:lnTo>
                <a:lnTo>
                  <a:pt x="38" y="222"/>
                </a:lnTo>
                <a:lnTo>
                  <a:pt x="34" y="237"/>
                </a:lnTo>
                <a:lnTo>
                  <a:pt x="33" y="238"/>
                </a:lnTo>
                <a:lnTo>
                  <a:pt x="32" y="238"/>
                </a:lnTo>
                <a:lnTo>
                  <a:pt x="31" y="237"/>
                </a:lnTo>
                <a:lnTo>
                  <a:pt x="31" y="235"/>
                </a:lnTo>
                <a:lnTo>
                  <a:pt x="35" y="204"/>
                </a:lnTo>
                <a:lnTo>
                  <a:pt x="37" y="173"/>
                </a:lnTo>
                <a:lnTo>
                  <a:pt x="37" y="142"/>
                </a:lnTo>
                <a:lnTo>
                  <a:pt x="34" y="111"/>
                </a:lnTo>
                <a:lnTo>
                  <a:pt x="33" y="103"/>
                </a:lnTo>
                <a:lnTo>
                  <a:pt x="32" y="96"/>
                </a:lnTo>
                <a:lnTo>
                  <a:pt x="31" y="89"/>
                </a:lnTo>
                <a:lnTo>
                  <a:pt x="30" y="82"/>
                </a:lnTo>
                <a:lnTo>
                  <a:pt x="28" y="75"/>
                </a:lnTo>
                <a:lnTo>
                  <a:pt x="26" y="67"/>
                </a:lnTo>
                <a:lnTo>
                  <a:pt x="25" y="60"/>
                </a:lnTo>
                <a:lnTo>
                  <a:pt x="23" y="53"/>
                </a:lnTo>
                <a:lnTo>
                  <a:pt x="20" y="47"/>
                </a:lnTo>
                <a:lnTo>
                  <a:pt x="18" y="40"/>
                </a:lnTo>
                <a:lnTo>
                  <a:pt x="16" y="34"/>
                </a:lnTo>
                <a:lnTo>
                  <a:pt x="14" y="28"/>
                </a:lnTo>
                <a:lnTo>
                  <a:pt x="12" y="24"/>
                </a:lnTo>
                <a:lnTo>
                  <a:pt x="11" y="20"/>
                </a:lnTo>
                <a:lnTo>
                  <a:pt x="9" y="17"/>
                </a:lnTo>
                <a:lnTo>
                  <a:pt x="7" y="14"/>
                </a:lnTo>
                <a:lnTo>
                  <a:pt x="5" y="10"/>
                </a:lnTo>
                <a:lnTo>
                  <a:pt x="3" y="7"/>
                </a:lnTo>
                <a:lnTo>
                  <a:pt x="2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5" name="Freeform 235"/>
          <p:cNvSpPr>
            <a:spLocks/>
          </p:cNvSpPr>
          <p:nvPr/>
        </p:nvSpPr>
        <p:spPr bwMode="auto">
          <a:xfrm>
            <a:off x="3475161" y="5316028"/>
            <a:ext cx="82550" cy="55563"/>
          </a:xfrm>
          <a:custGeom>
            <a:avLst/>
            <a:gdLst>
              <a:gd name="T0" fmla="*/ 0 w 52"/>
              <a:gd name="T1" fmla="*/ 32 h 35"/>
              <a:gd name="T2" fmla="*/ 2 w 52"/>
              <a:gd name="T3" fmla="*/ 32 h 35"/>
              <a:gd name="T4" fmla="*/ 4 w 52"/>
              <a:gd name="T5" fmla="*/ 32 h 35"/>
              <a:gd name="T6" fmla="*/ 6 w 52"/>
              <a:gd name="T7" fmla="*/ 32 h 35"/>
              <a:gd name="T8" fmla="*/ 7 w 52"/>
              <a:gd name="T9" fmla="*/ 32 h 35"/>
              <a:gd name="T10" fmla="*/ 10 w 52"/>
              <a:gd name="T11" fmla="*/ 32 h 35"/>
              <a:gd name="T12" fmla="*/ 12 w 52"/>
              <a:gd name="T13" fmla="*/ 33 h 35"/>
              <a:gd name="T14" fmla="*/ 14 w 52"/>
              <a:gd name="T15" fmla="*/ 33 h 35"/>
              <a:gd name="T16" fmla="*/ 16 w 52"/>
              <a:gd name="T17" fmla="*/ 33 h 35"/>
              <a:gd name="T18" fmla="*/ 18 w 52"/>
              <a:gd name="T19" fmla="*/ 33 h 35"/>
              <a:gd name="T20" fmla="*/ 20 w 52"/>
              <a:gd name="T21" fmla="*/ 33 h 35"/>
              <a:gd name="T22" fmla="*/ 22 w 52"/>
              <a:gd name="T23" fmla="*/ 32 h 35"/>
              <a:gd name="T24" fmla="*/ 25 w 52"/>
              <a:gd name="T25" fmla="*/ 31 h 35"/>
              <a:gd name="T26" fmla="*/ 26 w 52"/>
              <a:gd name="T27" fmla="*/ 30 h 35"/>
              <a:gd name="T28" fmla="*/ 28 w 52"/>
              <a:gd name="T29" fmla="*/ 29 h 35"/>
              <a:gd name="T30" fmla="*/ 30 w 52"/>
              <a:gd name="T31" fmla="*/ 27 h 35"/>
              <a:gd name="T32" fmla="*/ 32 w 52"/>
              <a:gd name="T33" fmla="*/ 25 h 35"/>
              <a:gd name="T34" fmla="*/ 34 w 52"/>
              <a:gd name="T35" fmla="*/ 22 h 35"/>
              <a:gd name="T36" fmla="*/ 37 w 52"/>
              <a:gd name="T37" fmla="*/ 19 h 35"/>
              <a:gd name="T38" fmla="*/ 39 w 52"/>
              <a:gd name="T39" fmla="*/ 16 h 35"/>
              <a:gd name="T40" fmla="*/ 42 w 52"/>
              <a:gd name="T41" fmla="*/ 13 h 35"/>
              <a:gd name="T42" fmla="*/ 44 w 52"/>
              <a:gd name="T43" fmla="*/ 9 h 35"/>
              <a:gd name="T44" fmla="*/ 46 w 52"/>
              <a:gd name="T45" fmla="*/ 6 h 35"/>
              <a:gd name="T46" fmla="*/ 49 w 52"/>
              <a:gd name="T47" fmla="*/ 3 h 35"/>
              <a:gd name="T48" fmla="*/ 51 w 52"/>
              <a:gd name="T49" fmla="*/ 0 h 35"/>
              <a:gd name="T50" fmla="*/ 52 w 52"/>
              <a:gd name="T51" fmla="*/ 0 h 35"/>
              <a:gd name="T52" fmla="*/ 52 w 52"/>
              <a:gd name="T53" fmla="*/ 0 h 35"/>
              <a:gd name="T54" fmla="*/ 52 w 52"/>
              <a:gd name="T55" fmla="*/ 1 h 35"/>
              <a:gd name="T56" fmla="*/ 52 w 52"/>
              <a:gd name="T57" fmla="*/ 2 h 35"/>
              <a:gd name="T58" fmla="*/ 50 w 52"/>
              <a:gd name="T59" fmla="*/ 5 h 35"/>
              <a:gd name="T60" fmla="*/ 48 w 52"/>
              <a:gd name="T61" fmla="*/ 9 h 35"/>
              <a:gd name="T62" fmla="*/ 46 w 52"/>
              <a:gd name="T63" fmla="*/ 12 h 35"/>
              <a:gd name="T64" fmla="*/ 43 w 52"/>
              <a:gd name="T65" fmla="*/ 16 h 35"/>
              <a:gd name="T66" fmla="*/ 41 w 52"/>
              <a:gd name="T67" fmla="*/ 19 h 35"/>
              <a:gd name="T68" fmla="*/ 38 w 52"/>
              <a:gd name="T69" fmla="*/ 23 h 35"/>
              <a:gd name="T70" fmla="*/ 35 w 52"/>
              <a:gd name="T71" fmla="*/ 26 h 35"/>
              <a:gd name="T72" fmla="*/ 32 w 52"/>
              <a:gd name="T73" fmla="*/ 29 h 35"/>
              <a:gd name="T74" fmla="*/ 28 w 52"/>
              <a:gd name="T75" fmla="*/ 32 h 35"/>
              <a:gd name="T76" fmla="*/ 24 w 52"/>
              <a:gd name="T77" fmla="*/ 34 h 35"/>
              <a:gd name="T78" fmla="*/ 20 w 52"/>
              <a:gd name="T79" fmla="*/ 35 h 35"/>
              <a:gd name="T80" fmla="*/ 16 w 52"/>
              <a:gd name="T81" fmla="*/ 35 h 35"/>
              <a:gd name="T82" fmla="*/ 12 w 52"/>
              <a:gd name="T83" fmla="*/ 35 h 35"/>
              <a:gd name="T84" fmla="*/ 8 w 52"/>
              <a:gd name="T85" fmla="*/ 34 h 35"/>
              <a:gd name="T86" fmla="*/ 4 w 52"/>
              <a:gd name="T87" fmla="*/ 33 h 35"/>
              <a:gd name="T88" fmla="*/ 0 w 52"/>
              <a:gd name="T89" fmla="*/ 32 h 35"/>
              <a:gd name="T90" fmla="*/ 0 w 52"/>
              <a:gd name="T91" fmla="*/ 32 h 35"/>
              <a:gd name="T92" fmla="*/ 0 w 52"/>
              <a:gd name="T93" fmla="*/ 32 h 35"/>
              <a:gd name="T94" fmla="*/ 0 w 52"/>
              <a:gd name="T95" fmla="*/ 32 h 35"/>
              <a:gd name="T96" fmla="*/ 0 w 52"/>
              <a:gd name="T97" fmla="*/ 32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52" h="35">
                <a:moveTo>
                  <a:pt x="0" y="32"/>
                </a:moveTo>
                <a:lnTo>
                  <a:pt x="2" y="32"/>
                </a:lnTo>
                <a:lnTo>
                  <a:pt x="4" y="32"/>
                </a:lnTo>
                <a:lnTo>
                  <a:pt x="6" y="32"/>
                </a:lnTo>
                <a:lnTo>
                  <a:pt x="7" y="32"/>
                </a:lnTo>
                <a:lnTo>
                  <a:pt x="10" y="32"/>
                </a:lnTo>
                <a:lnTo>
                  <a:pt x="12" y="33"/>
                </a:lnTo>
                <a:lnTo>
                  <a:pt x="14" y="33"/>
                </a:lnTo>
                <a:lnTo>
                  <a:pt x="16" y="33"/>
                </a:lnTo>
                <a:lnTo>
                  <a:pt x="18" y="33"/>
                </a:lnTo>
                <a:lnTo>
                  <a:pt x="20" y="33"/>
                </a:lnTo>
                <a:lnTo>
                  <a:pt x="22" y="32"/>
                </a:lnTo>
                <a:lnTo>
                  <a:pt x="25" y="31"/>
                </a:lnTo>
                <a:lnTo>
                  <a:pt x="26" y="30"/>
                </a:lnTo>
                <a:lnTo>
                  <a:pt x="28" y="29"/>
                </a:lnTo>
                <a:lnTo>
                  <a:pt x="30" y="27"/>
                </a:lnTo>
                <a:lnTo>
                  <a:pt x="32" y="25"/>
                </a:lnTo>
                <a:lnTo>
                  <a:pt x="34" y="22"/>
                </a:lnTo>
                <a:lnTo>
                  <a:pt x="37" y="19"/>
                </a:lnTo>
                <a:lnTo>
                  <a:pt x="39" y="16"/>
                </a:lnTo>
                <a:lnTo>
                  <a:pt x="42" y="13"/>
                </a:lnTo>
                <a:lnTo>
                  <a:pt x="44" y="9"/>
                </a:lnTo>
                <a:lnTo>
                  <a:pt x="46" y="6"/>
                </a:lnTo>
                <a:lnTo>
                  <a:pt x="49" y="3"/>
                </a:lnTo>
                <a:lnTo>
                  <a:pt x="51" y="0"/>
                </a:lnTo>
                <a:lnTo>
                  <a:pt x="52" y="0"/>
                </a:lnTo>
                <a:lnTo>
                  <a:pt x="52" y="0"/>
                </a:lnTo>
                <a:lnTo>
                  <a:pt x="52" y="1"/>
                </a:lnTo>
                <a:lnTo>
                  <a:pt x="52" y="2"/>
                </a:lnTo>
                <a:lnTo>
                  <a:pt x="50" y="5"/>
                </a:lnTo>
                <a:lnTo>
                  <a:pt x="48" y="9"/>
                </a:lnTo>
                <a:lnTo>
                  <a:pt x="46" y="12"/>
                </a:lnTo>
                <a:lnTo>
                  <a:pt x="43" y="16"/>
                </a:lnTo>
                <a:lnTo>
                  <a:pt x="41" y="19"/>
                </a:lnTo>
                <a:lnTo>
                  <a:pt x="38" y="23"/>
                </a:lnTo>
                <a:lnTo>
                  <a:pt x="35" y="26"/>
                </a:lnTo>
                <a:lnTo>
                  <a:pt x="32" y="29"/>
                </a:lnTo>
                <a:lnTo>
                  <a:pt x="28" y="32"/>
                </a:lnTo>
                <a:lnTo>
                  <a:pt x="24" y="34"/>
                </a:lnTo>
                <a:lnTo>
                  <a:pt x="20" y="35"/>
                </a:lnTo>
                <a:lnTo>
                  <a:pt x="16" y="35"/>
                </a:lnTo>
                <a:lnTo>
                  <a:pt x="12" y="35"/>
                </a:lnTo>
                <a:lnTo>
                  <a:pt x="8" y="34"/>
                </a:lnTo>
                <a:lnTo>
                  <a:pt x="4" y="33"/>
                </a:lnTo>
                <a:lnTo>
                  <a:pt x="0" y="32"/>
                </a:lnTo>
                <a:lnTo>
                  <a:pt x="0" y="32"/>
                </a:lnTo>
                <a:lnTo>
                  <a:pt x="0" y="32"/>
                </a:lnTo>
                <a:lnTo>
                  <a:pt x="0" y="32"/>
                </a:lnTo>
                <a:lnTo>
                  <a:pt x="0" y="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6" name="Freeform 236"/>
          <p:cNvSpPr>
            <a:spLocks/>
          </p:cNvSpPr>
          <p:nvPr/>
        </p:nvSpPr>
        <p:spPr bwMode="auto">
          <a:xfrm>
            <a:off x="3551361" y="5374766"/>
            <a:ext cx="11113" cy="103188"/>
          </a:xfrm>
          <a:custGeom>
            <a:avLst/>
            <a:gdLst>
              <a:gd name="T0" fmla="*/ 0 w 7"/>
              <a:gd name="T1" fmla="*/ 0 h 65"/>
              <a:gd name="T2" fmla="*/ 2 w 7"/>
              <a:gd name="T3" fmla="*/ 8 h 65"/>
              <a:gd name="T4" fmla="*/ 4 w 7"/>
              <a:gd name="T5" fmla="*/ 16 h 65"/>
              <a:gd name="T6" fmla="*/ 5 w 7"/>
              <a:gd name="T7" fmla="*/ 24 h 65"/>
              <a:gd name="T8" fmla="*/ 6 w 7"/>
              <a:gd name="T9" fmla="*/ 32 h 65"/>
              <a:gd name="T10" fmla="*/ 7 w 7"/>
              <a:gd name="T11" fmla="*/ 40 h 65"/>
              <a:gd name="T12" fmla="*/ 7 w 7"/>
              <a:gd name="T13" fmla="*/ 49 h 65"/>
              <a:gd name="T14" fmla="*/ 7 w 7"/>
              <a:gd name="T15" fmla="*/ 57 h 65"/>
              <a:gd name="T16" fmla="*/ 5 w 7"/>
              <a:gd name="T17" fmla="*/ 65 h 65"/>
              <a:gd name="T18" fmla="*/ 4 w 7"/>
              <a:gd name="T19" fmla="*/ 65 h 65"/>
              <a:gd name="T20" fmla="*/ 3 w 7"/>
              <a:gd name="T21" fmla="*/ 65 h 65"/>
              <a:gd name="T22" fmla="*/ 2 w 7"/>
              <a:gd name="T23" fmla="*/ 64 h 65"/>
              <a:gd name="T24" fmla="*/ 2 w 7"/>
              <a:gd name="T25" fmla="*/ 63 h 65"/>
              <a:gd name="T26" fmla="*/ 3 w 7"/>
              <a:gd name="T27" fmla="*/ 56 h 65"/>
              <a:gd name="T28" fmla="*/ 3 w 7"/>
              <a:gd name="T29" fmla="*/ 48 h 65"/>
              <a:gd name="T30" fmla="*/ 4 w 7"/>
              <a:gd name="T31" fmla="*/ 41 h 65"/>
              <a:gd name="T32" fmla="*/ 4 w 7"/>
              <a:gd name="T33" fmla="*/ 34 h 65"/>
              <a:gd name="T34" fmla="*/ 4 w 7"/>
              <a:gd name="T35" fmla="*/ 25 h 65"/>
              <a:gd name="T36" fmla="*/ 3 w 7"/>
              <a:gd name="T37" fmla="*/ 17 h 65"/>
              <a:gd name="T38" fmla="*/ 1 w 7"/>
              <a:gd name="T39" fmla="*/ 8 h 65"/>
              <a:gd name="T40" fmla="*/ 0 w 7"/>
              <a:gd name="T41" fmla="*/ 0 h 65"/>
              <a:gd name="T42" fmla="*/ 0 w 7"/>
              <a:gd name="T43" fmla="*/ 0 h 65"/>
              <a:gd name="T44" fmla="*/ 0 w 7"/>
              <a:gd name="T45" fmla="*/ 0 h 65"/>
              <a:gd name="T46" fmla="*/ 0 w 7"/>
              <a:gd name="T47" fmla="*/ 0 h 65"/>
              <a:gd name="T48" fmla="*/ 0 w 7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" h="65">
                <a:moveTo>
                  <a:pt x="0" y="0"/>
                </a:moveTo>
                <a:lnTo>
                  <a:pt x="2" y="8"/>
                </a:lnTo>
                <a:lnTo>
                  <a:pt x="4" y="16"/>
                </a:lnTo>
                <a:lnTo>
                  <a:pt x="5" y="24"/>
                </a:lnTo>
                <a:lnTo>
                  <a:pt x="6" y="32"/>
                </a:lnTo>
                <a:lnTo>
                  <a:pt x="7" y="40"/>
                </a:lnTo>
                <a:lnTo>
                  <a:pt x="7" y="49"/>
                </a:lnTo>
                <a:lnTo>
                  <a:pt x="7" y="57"/>
                </a:lnTo>
                <a:lnTo>
                  <a:pt x="5" y="65"/>
                </a:lnTo>
                <a:lnTo>
                  <a:pt x="4" y="65"/>
                </a:lnTo>
                <a:lnTo>
                  <a:pt x="3" y="65"/>
                </a:lnTo>
                <a:lnTo>
                  <a:pt x="2" y="64"/>
                </a:lnTo>
                <a:lnTo>
                  <a:pt x="2" y="63"/>
                </a:lnTo>
                <a:lnTo>
                  <a:pt x="3" y="56"/>
                </a:lnTo>
                <a:lnTo>
                  <a:pt x="3" y="48"/>
                </a:lnTo>
                <a:lnTo>
                  <a:pt x="4" y="41"/>
                </a:lnTo>
                <a:lnTo>
                  <a:pt x="4" y="34"/>
                </a:lnTo>
                <a:lnTo>
                  <a:pt x="4" y="25"/>
                </a:lnTo>
                <a:lnTo>
                  <a:pt x="3" y="17"/>
                </a:lnTo>
                <a:lnTo>
                  <a:pt x="1" y="8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7" name="Freeform 237"/>
          <p:cNvSpPr>
            <a:spLocks/>
          </p:cNvSpPr>
          <p:nvPr/>
        </p:nvSpPr>
        <p:spPr bwMode="auto">
          <a:xfrm>
            <a:off x="3552948" y="5473191"/>
            <a:ext cx="250825" cy="30163"/>
          </a:xfrm>
          <a:custGeom>
            <a:avLst/>
            <a:gdLst>
              <a:gd name="T0" fmla="*/ 153 w 158"/>
              <a:gd name="T1" fmla="*/ 18 h 19"/>
              <a:gd name="T2" fmla="*/ 144 w 158"/>
              <a:gd name="T3" fmla="*/ 16 h 19"/>
              <a:gd name="T4" fmla="*/ 134 w 158"/>
              <a:gd name="T5" fmla="*/ 15 h 19"/>
              <a:gd name="T6" fmla="*/ 125 w 158"/>
              <a:gd name="T7" fmla="*/ 13 h 19"/>
              <a:gd name="T8" fmla="*/ 115 w 158"/>
              <a:gd name="T9" fmla="*/ 13 h 19"/>
              <a:gd name="T10" fmla="*/ 105 w 158"/>
              <a:gd name="T11" fmla="*/ 11 h 19"/>
              <a:gd name="T12" fmla="*/ 96 w 158"/>
              <a:gd name="T13" fmla="*/ 10 h 19"/>
              <a:gd name="T14" fmla="*/ 86 w 158"/>
              <a:gd name="T15" fmla="*/ 9 h 19"/>
              <a:gd name="T16" fmla="*/ 76 w 158"/>
              <a:gd name="T17" fmla="*/ 8 h 19"/>
              <a:gd name="T18" fmla="*/ 66 w 158"/>
              <a:gd name="T19" fmla="*/ 7 h 19"/>
              <a:gd name="T20" fmla="*/ 56 w 158"/>
              <a:gd name="T21" fmla="*/ 7 h 19"/>
              <a:gd name="T22" fmla="*/ 45 w 158"/>
              <a:gd name="T23" fmla="*/ 6 h 19"/>
              <a:gd name="T24" fmla="*/ 38 w 158"/>
              <a:gd name="T25" fmla="*/ 6 h 19"/>
              <a:gd name="T26" fmla="*/ 33 w 158"/>
              <a:gd name="T27" fmla="*/ 5 h 19"/>
              <a:gd name="T28" fmla="*/ 28 w 158"/>
              <a:gd name="T29" fmla="*/ 5 h 19"/>
              <a:gd name="T30" fmla="*/ 24 w 158"/>
              <a:gd name="T31" fmla="*/ 5 h 19"/>
              <a:gd name="T32" fmla="*/ 19 w 158"/>
              <a:gd name="T33" fmla="*/ 5 h 19"/>
              <a:gd name="T34" fmla="*/ 14 w 158"/>
              <a:gd name="T35" fmla="*/ 5 h 19"/>
              <a:gd name="T36" fmla="*/ 9 w 158"/>
              <a:gd name="T37" fmla="*/ 6 h 19"/>
              <a:gd name="T38" fmla="*/ 4 w 158"/>
              <a:gd name="T39" fmla="*/ 6 h 19"/>
              <a:gd name="T40" fmla="*/ 0 w 158"/>
              <a:gd name="T41" fmla="*/ 5 h 19"/>
              <a:gd name="T42" fmla="*/ 0 w 158"/>
              <a:gd name="T43" fmla="*/ 3 h 19"/>
              <a:gd name="T44" fmla="*/ 4 w 158"/>
              <a:gd name="T45" fmla="*/ 0 h 19"/>
              <a:gd name="T46" fmla="*/ 13 w 158"/>
              <a:gd name="T47" fmla="*/ 0 h 19"/>
              <a:gd name="T48" fmla="*/ 23 w 158"/>
              <a:gd name="T49" fmla="*/ 0 h 19"/>
              <a:gd name="T50" fmla="*/ 32 w 158"/>
              <a:gd name="T51" fmla="*/ 1 h 19"/>
              <a:gd name="T52" fmla="*/ 42 w 158"/>
              <a:gd name="T53" fmla="*/ 2 h 19"/>
              <a:gd name="T54" fmla="*/ 52 w 158"/>
              <a:gd name="T55" fmla="*/ 3 h 19"/>
              <a:gd name="T56" fmla="*/ 63 w 158"/>
              <a:gd name="T57" fmla="*/ 4 h 19"/>
              <a:gd name="T58" fmla="*/ 73 w 158"/>
              <a:gd name="T59" fmla="*/ 5 h 19"/>
              <a:gd name="T60" fmla="*/ 84 w 158"/>
              <a:gd name="T61" fmla="*/ 7 h 19"/>
              <a:gd name="T62" fmla="*/ 95 w 158"/>
              <a:gd name="T63" fmla="*/ 8 h 19"/>
              <a:gd name="T64" fmla="*/ 106 w 158"/>
              <a:gd name="T65" fmla="*/ 10 h 19"/>
              <a:gd name="T66" fmla="*/ 117 w 158"/>
              <a:gd name="T67" fmla="*/ 12 h 19"/>
              <a:gd name="T68" fmla="*/ 124 w 158"/>
              <a:gd name="T69" fmla="*/ 13 h 19"/>
              <a:gd name="T70" fmla="*/ 128 w 158"/>
              <a:gd name="T71" fmla="*/ 13 h 19"/>
              <a:gd name="T72" fmla="*/ 132 w 158"/>
              <a:gd name="T73" fmla="*/ 13 h 19"/>
              <a:gd name="T74" fmla="*/ 136 w 158"/>
              <a:gd name="T75" fmla="*/ 14 h 19"/>
              <a:gd name="T76" fmla="*/ 141 w 158"/>
              <a:gd name="T77" fmla="*/ 15 h 19"/>
              <a:gd name="T78" fmla="*/ 145 w 158"/>
              <a:gd name="T79" fmla="*/ 16 h 19"/>
              <a:gd name="T80" fmla="*/ 150 w 158"/>
              <a:gd name="T81" fmla="*/ 17 h 19"/>
              <a:gd name="T82" fmla="*/ 155 w 158"/>
              <a:gd name="T83" fmla="*/ 18 h 19"/>
              <a:gd name="T84" fmla="*/ 158 w 158"/>
              <a:gd name="T85" fmla="*/ 19 h 19"/>
              <a:gd name="T86" fmla="*/ 158 w 158"/>
              <a:gd name="T87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58" h="19">
                <a:moveTo>
                  <a:pt x="158" y="19"/>
                </a:moveTo>
                <a:lnTo>
                  <a:pt x="153" y="18"/>
                </a:lnTo>
                <a:lnTo>
                  <a:pt x="148" y="17"/>
                </a:lnTo>
                <a:lnTo>
                  <a:pt x="144" y="16"/>
                </a:lnTo>
                <a:lnTo>
                  <a:pt x="139" y="15"/>
                </a:lnTo>
                <a:lnTo>
                  <a:pt x="134" y="15"/>
                </a:lnTo>
                <a:lnTo>
                  <a:pt x="130" y="14"/>
                </a:lnTo>
                <a:lnTo>
                  <a:pt x="125" y="13"/>
                </a:lnTo>
                <a:lnTo>
                  <a:pt x="120" y="13"/>
                </a:lnTo>
                <a:lnTo>
                  <a:pt x="115" y="13"/>
                </a:lnTo>
                <a:lnTo>
                  <a:pt x="110" y="12"/>
                </a:lnTo>
                <a:lnTo>
                  <a:pt x="105" y="11"/>
                </a:lnTo>
                <a:lnTo>
                  <a:pt x="100" y="11"/>
                </a:lnTo>
                <a:lnTo>
                  <a:pt x="96" y="10"/>
                </a:lnTo>
                <a:lnTo>
                  <a:pt x="91" y="10"/>
                </a:lnTo>
                <a:lnTo>
                  <a:pt x="86" y="9"/>
                </a:lnTo>
                <a:lnTo>
                  <a:pt x="81" y="8"/>
                </a:lnTo>
                <a:lnTo>
                  <a:pt x="76" y="8"/>
                </a:lnTo>
                <a:lnTo>
                  <a:pt x="71" y="7"/>
                </a:lnTo>
                <a:lnTo>
                  <a:pt x="66" y="7"/>
                </a:lnTo>
                <a:lnTo>
                  <a:pt x="61" y="7"/>
                </a:lnTo>
                <a:lnTo>
                  <a:pt x="56" y="7"/>
                </a:lnTo>
                <a:lnTo>
                  <a:pt x="51" y="7"/>
                </a:lnTo>
                <a:lnTo>
                  <a:pt x="45" y="6"/>
                </a:lnTo>
                <a:lnTo>
                  <a:pt x="40" y="6"/>
                </a:lnTo>
                <a:lnTo>
                  <a:pt x="38" y="6"/>
                </a:lnTo>
                <a:lnTo>
                  <a:pt x="35" y="6"/>
                </a:lnTo>
                <a:lnTo>
                  <a:pt x="33" y="5"/>
                </a:lnTo>
                <a:lnTo>
                  <a:pt x="31" y="5"/>
                </a:lnTo>
                <a:lnTo>
                  <a:pt x="28" y="5"/>
                </a:lnTo>
                <a:lnTo>
                  <a:pt x="26" y="5"/>
                </a:lnTo>
                <a:lnTo>
                  <a:pt x="24" y="5"/>
                </a:lnTo>
                <a:lnTo>
                  <a:pt x="21" y="5"/>
                </a:lnTo>
                <a:lnTo>
                  <a:pt x="19" y="5"/>
                </a:lnTo>
                <a:lnTo>
                  <a:pt x="16" y="5"/>
                </a:lnTo>
                <a:lnTo>
                  <a:pt x="14" y="5"/>
                </a:lnTo>
                <a:lnTo>
                  <a:pt x="11" y="6"/>
                </a:lnTo>
                <a:lnTo>
                  <a:pt x="9" y="6"/>
                </a:lnTo>
                <a:lnTo>
                  <a:pt x="6" y="6"/>
                </a:lnTo>
                <a:lnTo>
                  <a:pt x="4" y="6"/>
                </a:lnTo>
                <a:lnTo>
                  <a:pt x="1" y="6"/>
                </a:lnTo>
                <a:lnTo>
                  <a:pt x="0" y="5"/>
                </a:lnTo>
                <a:lnTo>
                  <a:pt x="0" y="4"/>
                </a:lnTo>
                <a:lnTo>
                  <a:pt x="0" y="3"/>
                </a:lnTo>
                <a:lnTo>
                  <a:pt x="0" y="2"/>
                </a:lnTo>
                <a:lnTo>
                  <a:pt x="4" y="0"/>
                </a:lnTo>
                <a:lnTo>
                  <a:pt x="9" y="0"/>
                </a:lnTo>
                <a:lnTo>
                  <a:pt x="13" y="0"/>
                </a:lnTo>
                <a:lnTo>
                  <a:pt x="18" y="0"/>
                </a:lnTo>
                <a:lnTo>
                  <a:pt x="23" y="0"/>
                </a:lnTo>
                <a:lnTo>
                  <a:pt x="28" y="0"/>
                </a:lnTo>
                <a:lnTo>
                  <a:pt x="32" y="1"/>
                </a:lnTo>
                <a:lnTo>
                  <a:pt x="37" y="1"/>
                </a:lnTo>
                <a:lnTo>
                  <a:pt x="42" y="2"/>
                </a:lnTo>
                <a:lnTo>
                  <a:pt x="47" y="2"/>
                </a:lnTo>
                <a:lnTo>
                  <a:pt x="52" y="3"/>
                </a:lnTo>
                <a:lnTo>
                  <a:pt x="58" y="3"/>
                </a:lnTo>
                <a:lnTo>
                  <a:pt x="63" y="4"/>
                </a:lnTo>
                <a:lnTo>
                  <a:pt x="68" y="4"/>
                </a:lnTo>
                <a:lnTo>
                  <a:pt x="73" y="5"/>
                </a:lnTo>
                <a:lnTo>
                  <a:pt x="78" y="6"/>
                </a:lnTo>
                <a:lnTo>
                  <a:pt x="84" y="7"/>
                </a:lnTo>
                <a:lnTo>
                  <a:pt x="89" y="7"/>
                </a:lnTo>
                <a:lnTo>
                  <a:pt x="95" y="8"/>
                </a:lnTo>
                <a:lnTo>
                  <a:pt x="100" y="9"/>
                </a:lnTo>
                <a:lnTo>
                  <a:pt x="106" y="10"/>
                </a:lnTo>
                <a:lnTo>
                  <a:pt x="111" y="11"/>
                </a:lnTo>
                <a:lnTo>
                  <a:pt x="117" y="12"/>
                </a:lnTo>
                <a:lnTo>
                  <a:pt x="122" y="13"/>
                </a:lnTo>
                <a:lnTo>
                  <a:pt x="124" y="13"/>
                </a:lnTo>
                <a:lnTo>
                  <a:pt x="126" y="13"/>
                </a:lnTo>
                <a:lnTo>
                  <a:pt x="128" y="13"/>
                </a:lnTo>
                <a:lnTo>
                  <a:pt x="130" y="13"/>
                </a:lnTo>
                <a:lnTo>
                  <a:pt x="132" y="13"/>
                </a:lnTo>
                <a:lnTo>
                  <a:pt x="134" y="13"/>
                </a:lnTo>
                <a:lnTo>
                  <a:pt x="136" y="14"/>
                </a:lnTo>
                <a:lnTo>
                  <a:pt x="138" y="14"/>
                </a:lnTo>
                <a:lnTo>
                  <a:pt x="141" y="15"/>
                </a:lnTo>
                <a:lnTo>
                  <a:pt x="143" y="15"/>
                </a:lnTo>
                <a:lnTo>
                  <a:pt x="145" y="16"/>
                </a:lnTo>
                <a:lnTo>
                  <a:pt x="148" y="16"/>
                </a:lnTo>
                <a:lnTo>
                  <a:pt x="150" y="17"/>
                </a:lnTo>
                <a:lnTo>
                  <a:pt x="153" y="18"/>
                </a:lnTo>
                <a:lnTo>
                  <a:pt x="155" y="18"/>
                </a:lnTo>
                <a:lnTo>
                  <a:pt x="158" y="19"/>
                </a:lnTo>
                <a:lnTo>
                  <a:pt x="158" y="19"/>
                </a:lnTo>
                <a:lnTo>
                  <a:pt x="158" y="19"/>
                </a:lnTo>
                <a:lnTo>
                  <a:pt x="158" y="19"/>
                </a:lnTo>
                <a:lnTo>
                  <a:pt x="158" y="19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8" name="Freeform 238"/>
          <p:cNvSpPr>
            <a:spLocks/>
          </p:cNvSpPr>
          <p:nvPr/>
        </p:nvSpPr>
        <p:spPr bwMode="auto">
          <a:xfrm>
            <a:off x="3427536" y="5398578"/>
            <a:ext cx="114300" cy="39688"/>
          </a:xfrm>
          <a:custGeom>
            <a:avLst/>
            <a:gdLst>
              <a:gd name="T0" fmla="*/ 72 w 72"/>
              <a:gd name="T1" fmla="*/ 0 h 25"/>
              <a:gd name="T2" fmla="*/ 68 w 72"/>
              <a:gd name="T3" fmla="*/ 2 h 25"/>
              <a:gd name="T4" fmla="*/ 63 w 72"/>
              <a:gd name="T5" fmla="*/ 4 h 25"/>
              <a:gd name="T6" fmla="*/ 58 w 72"/>
              <a:gd name="T7" fmla="*/ 6 h 25"/>
              <a:gd name="T8" fmla="*/ 54 w 72"/>
              <a:gd name="T9" fmla="*/ 7 h 25"/>
              <a:gd name="T10" fmla="*/ 49 w 72"/>
              <a:gd name="T11" fmla="*/ 9 h 25"/>
              <a:gd name="T12" fmla="*/ 45 w 72"/>
              <a:gd name="T13" fmla="*/ 11 h 25"/>
              <a:gd name="T14" fmla="*/ 40 w 72"/>
              <a:gd name="T15" fmla="*/ 12 h 25"/>
              <a:gd name="T16" fmla="*/ 36 w 72"/>
              <a:gd name="T17" fmla="*/ 14 h 25"/>
              <a:gd name="T18" fmla="*/ 31 w 72"/>
              <a:gd name="T19" fmla="*/ 16 h 25"/>
              <a:gd name="T20" fmla="*/ 27 w 72"/>
              <a:gd name="T21" fmla="*/ 17 h 25"/>
              <a:gd name="T22" fmla="*/ 23 w 72"/>
              <a:gd name="T23" fmla="*/ 19 h 25"/>
              <a:gd name="T24" fmla="*/ 19 w 72"/>
              <a:gd name="T25" fmla="*/ 20 h 25"/>
              <a:gd name="T26" fmla="*/ 14 w 72"/>
              <a:gd name="T27" fmla="*/ 22 h 25"/>
              <a:gd name="T28" fmla="*/ 10 w 72"/>
              <a:gd name="T29" fmla="*/ 23 h 25"/>
              <a:gd name="T30" fmla="*/ 6 w 72"/>
              <a:gd name="T31" fmla="*/ 24 h 25"/>
              <a:gd name="T32" fmla="*/ 2 w 72"/>
              <a:gd name="T33" fmla="*/ 25 h 25"/>
              <a:gd name="T34" fmla="*/ 1 w 72"/>
              <a:gd name="T35" fmla="*/ 24 h 25"/>
              <a:gd name="T36" fmla="*/ 0 w 72"/>
              <a:gd name="T37" fmla="*/ 24 h 25"/>
              <a:gd name="T38" fmla="*/ 0 w 72"/>
              <a:gd name="T39" fmla="*/ 23 h 25"/>
              <a:gd name="T40" fmla="*/ 0 w 72"/>
              <a:gd name="T41" fmla="*/ 22 h 25"/>
              <a:gd name="T42" fmla="*/ 4 w 72"/>
              <a:gd name="T43" fmla="*/ 20 h 25"/>
              <a:gd name="T44" fmla="*/ 8 w 72"/>
              <a:gd name="T45" fmla="*/ 19 h 25"/>
              <a:gd name="T46" fmla="*/ 12 w 72"/>
              <a:gd name="T47" fmla="*/ 17 h 25"/>
              <a:gd name="T48" fmla="*/ 16 w 72"/>
              <a:gd name="T49" fmla="*/ 16 h 25"/>
              <a:gd name="T50" fmla="*/ 21 w 72"/>
              <a:gd name="T51" fmla="*/ 15 h 25"/>
              <a:gd name="T52" fmla="*/ 26 w 72"/>
              <a:gd name="T53" fmla="*/ 14 h 25"/>
              <a:gd name="T54" fmla="*/ 30 w 72"/>
              <a:gd name="T55" fmla="*/ 13 h 25"/>
              <a:gd name="T56" fmla="*/ 34 w 72"/>
              <a:gd name="T57" fmla="*/ 12 h 25"/>
              <a:gd name="T58" fmla="*/ 39 w 72"/>
              <a:gd name="T59" fmla="*/ 11 h 25"/>
              <a:gd name="T60" fmla="*/ 43 w 72"/>
              <a:gd name="T61" fmla="*/ 9 h 25"/>
              <a:gd name="T62" fmla="*/ 48 w 72"/>
              <a:gd name="T63" fmla="*/ 8 h 25"/>
              <a:gd name="T64" fmla="*/ 52 w 72"/>
              <a:gd name="T65" fmla="*/ 7 h 25"/>
              <a:gd name="T66" fmla="*/ 57 w 72"/>
              <a:gd name="T67" fmla="*/ 5 h 25"/>
              <a:gd name="T68" fmla="*/ 62 w 72"/>
              <a:gd name="T69" fmla="*/ 3 h 25"/>
              <a:gd name="T70" fmla="*/ 67 w 72"/>
              <a:gd name="T71" fmla="*/ 2 h 25"/>
              <a:gd name="T72" fmla="*/ 72 w 72"/>
              <a:gd name="T73" fmla="*/ 0 h 25"/>
              <a:gd name="T74" fmla="*/ 72 w 72"/>
              <a:gd name="T75" fmla="*/ 0 h 25"/>
              <a:gd name="T76" fmla="*/ 72 w 72"/>
              <a:gd name="T77" fmla="*/ 0 h 25"/>
              <a:gd name="T78" fmla="*/ 72 w 72"/>
              <a:gd name="T79" fmla="*/ 0 h 25"/>
              <a:gd name="T80" fmla="*/ 72 w 72"/>
              <a:gd name="T81" fmla="*/ 0 h 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72" h="25">
                <a:moveTo>
                  <a:pt x="72" y="0"/>
                </a:moveTo>
                <a:lnTo>
                  <a:pt x="68" y="2"/>
                </a:lnTo>
                <a:lnTo>
                  <a:pt x="63" y="4"/>
                </a:lnTo>
                <a:lnTo>
                  <a:pt x="58" y="6"/>
                </a:lnTo>
                <a:lnTo>
                  <a:pt x="54" y="7"/>
                </a:lnTo>
                <a:lnTo>
                  <a:pt x="49" y="9"/>
                </a:lnTo>
                <a:lnTo>
                  <a:pt x="45" y="11"/>
                </a:lnTo>
                <a:lnTo>
                  <a:pt x="40" y="12"/>
                </a:lnTo>
                <a:lnTo>
                  <a:pt x="36" y="14"/>
                </a:lnTo>
                <a:lnTo>
                  <a:pt x="31" y="16"/>
                </a:lnTo>
                <a:lnTo>
                  <a:pt x="27" y="17"/>
                </a:lnTo>
                <a:lnTo>
                  <a:pt x="23" y="19"/>
                </a:lnTo>
                <a:lnTo>
                  <a:pt x="19" y="20"/>
                </a:lnTo>
                <a:lnTo>
                  <a:pt x="14" y="22"/>
                </a:lnTo>
                <a:lnTo>
                  <a:pt x="10" y="23"/>
                </a:lnTo>
                <a:lnTo>
                  <a:pt x="6" y="24"/>
                </a:lnTo>
                <a:lnTo>
                  <a:pt x="2" y="25"/>
                </a:lnTo>
                <a:lnTo>
                  <a:pt x="1" y="24"/>
                </a:lnTo>
                <a:lnTo>
                  <a:pt x="0" y="24"/>
                </a:lnTo>
                <a:lnTo>
                  <a:pt x="0" y="23"/>
                </a:lnTo>
                <a:lnTo>
                  <a:pt x="0" y="22"/>
                </a:lnTo>
                <a:lnTo>
                  <a:pt x="4" y="20"/>
                </a:lnTo>
                <a:lnTo>
                  <a:pt x="8" y="19"/>
                </a:lnTo>
                <a:lnTo>
                  <a:pt x="12" y="17"/>
                </a:lnTo>
                <a:lnTo>
                  <a:pt x="16" y="16"/>
                </a:lnTo>
                <a:lnTo>
                  <a:pt x="21" y="15"/>
                </a:lnTo>
                <a:lnTo>
                  <a:pt x="26" y="14"/>
                </a:lnTo>
                <a:lnTo>
                  <a:pt x="30" y="13"/>
                </a:lnTo>
                <a:lnTo>
                  <a:pt x="34" y="12"/>
                </a:lnTo>
                <a:lnTo>
                  <a:pt x="39" y="11"/>
                </a:lnTo>
                <a:lnTo>
                  <a:pt x="43" y="9"/>
                </a:lnTo>
                <a:lnTo>
                  <a:pt x="48" y="8"/>
                </a:lnTo>
                <a:lnTo>
                  <a:pt x="52" y="7"/>
                </a:lnTo>
                <a:lnTo>
                  <a:pt x="57" y="5"/>
                </a:lnTo>
                <a:lnTo>
                  <a:pt x="62" y="3"/>
                </a:lnTo>
                <a:lnTo>
                  <a:pt x="67" y="2"/>
                </a:lnTo>
                <a:lnTo>
                  <a:pt x="72" y="0"/>
                </a:lnTo>
                <a:lnTo>
                  <a:pt x="72" y="0"/>
                </a:lnTo>
                <a:lnTo>
                  <a:pt x="72" y="0"/>
                </a:lnTo>
                <a:lnTo>
                  <a:pt x="72" y="0"/>
                </a:lnTo>
                <a:lnTo>
                  <a:pt x="7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9" name="Freeform 239"/>
          <p:cNvSpPr>
            <a:spLocks/>
          </p:cNvSpPr>
          <p:nvPr/>
        </p:nvSpPr>
        <p:spPr bwMode="auto">
          <a:xfrm>
            <a:off x="3421186" y="5417628"/>
            <a:ext cx="142875" cy="23813"/>
          </a:xfrm>
          <a:custGeom>
            <a:avLst/>
            <a:gdLst>
              <a:gd name="T0" fmla="*/ 90 w 90"/>
              <a:gd name="T1" fmla="*/ 0 h 15"/>
              <a:gd name="T2" fmla="*/ 85 w 90"/>
              <a:gd name="T3" fmla="*/ 2 h 15"/>
              <a:gd name="T4" fmla="*/ 80 w 90"/>
              <a:gd name="T5" fmla="*/ 3 h 15"/>
              <a:gd name="T6" fmla="*/ 74 w 90"/>
              <a:gd name="T7" fmla="*/ 4 h 15"/>
              <a:gd name="T8" fmla="*/ 68 w 90"/>
              <a:gd name="T9" fmla="*/ 6 h 15"/>
              <a:gd name="T10" fmla="*/ 63 w 90"/>
              <a:gd name="T11" fmla="*/ 7 h 15"/>
              <a:gd name="T12" fmla="*/ 58 w 90"/>
              <a:gd name="T13" fmla="*/ 8 h 15"/>
              <a:gd name="T14" fmla="*/ 52 w 90"/>
              <a:gd name="T15" fmla="*/ 9 h 15"/>
              <a:gd name="T16" fmla="*/ 47 w 90"/>
              <a:gd name="T17" fmla="*/ 10 h 15"/>
              <a:gd name="T18" fmla="*/ 41 w 90"/>
              <a:gd name="T19" fmla="*/ 10 h 15"/>
              <a:gd name="T20" fmla="*/ 35 w 90"/>
              <a:gd name="T21" fmla="*/ 11 h 15"/>
              <a:gd name="T22" fmla="*/ 30 w 90"/>
              <a:gd name="T23" fmla="*/ 12 h 15"/>
              <a:gd name="T24" fmla="*/ 24 w 90"/>
              <a:gd name="T25" fmla="*/ 13 h 15"/>
              <a:gd name="T26" fmla="*/ 18 w 90"/>
              <a:gd name="T27" fmla="*/ 14 h 15"/>
              <a:gd name="T28" fmla="*/ 12 w 90"/>
              <a:gd name="T29" fmla="*/ 14 h 15"/>
              <a:gd name="T30" fmla="*/ 6 w 90"/>
              <a:gd name="T31" fmla="*/ 15 h 15"/>
              <a:gd name="T32" fmla="*/ 0 w 90"/>
              <a:gd name="T33" fmla="*/ 15 h 15"/>
              <a:gd name="T34" fmla="*/ 0 w 90"/>
              <a:gd name="T35" fmla="*/ 15 h 15"/>
              <a:gd name="T36" fmla="*/ 0 w 90"/>
              <a:gd name="T37" fmla="*/ 14 h 15"/>
              <a:gd name="T38" fmla="*/ 0 w 90"/>
              <a:gd name="T39" fmla="*/ 14 h 15"/>
              <a:gd name="T40" fmla="*/ 0 w 90"/>
              <a:gd name="T41" fmla="*/ 13 h 15"/>
              <a:gd name="T42" fmla="*/ 6 w 90"/>
              <a:gd name="T43" fmla="*/ 13 h 15"/>
              <a:gd name="T44" fmla="*/ 11 w 90"/>
              <a:gd name="T45" fmla="*/ 12 h 15"/>
              <a:gd name="T46" fmla="*/ 17 w 90"/>
              <a:gd name="T47" fmla="*/ 11 h 15"/>
              <a:gd name="T48" fmla="*/ 22 w 90"/>
              <a:gd name="T49" fmla="*/ 10 h 15"/>
              <a:gd name="T50" fmla="*/ 28 w 90"/>
              <a:gd name="T51" fmla="*/ 10 h 15"/>
              <a:gd name="T52" fmla="*/ 34 w 90"/>
              <a:gd name="T53" fmla="*/ 9 h 15"/>
              <a:gd name="T54" fmla="*/ 39 w 90"/>
              <a:gd name="T55" fmla="*/ 8 h 15"/>
              <a:gd name="T56" fmla="*/ 45 w 90"/>
              <a:gd name="T57" fmla="*/ 8 h 15"/>
              <a:gd name="T58" fmla="*/ 51 w 90"/>
              <a:gd name="T59" fmla="*/ 7 h 15"/>
              <a:gd name="T60" fmla="*/ 56 w 90"/>
              <a:gd name="T61" fmla="*/ 6 h 15"/>
              <a:gd name="T62" fmla="*/ 62 w 90"/>
              <a:gd name="T63" fmla="*/ 5 h 15"/>
              <a:gd name="T64" fmla="*/ 68 w 90"/>
              <a:gd name="T65" fmla="*/ 4 h 15"/>
              <a:gd name="T66" fmla="*/ 73 w 90"/>
              <a:gd name="T67" fmla="*/ 4 h 15"/>
              <a:gd name="T68" fmla="*/ 79 w 90"/>
              <a:gd name="T69" fmla="*/ 3 h 15"/>
              <a:gd name="T70" fmla="*/ 85 w 90"/>
              <a:gd name="T71" fmla="*/ 2 h 15"/>
              <a:gd name="T72" fmla="*/ 90 w 90"/>
              <a:gd name="T73" fmla="*/ 0 h 15"/>
              <a:gd name="T74" fmla="*/ 90 w 90"/>
              <a:gd name="T75" fmla="*/ 0 h 15"/>
              <a:gd name="T76" fmla="*/ 90 w 90"/>
              <a:gd name="T77" fmla="*/ 0 h 15"/>
              <a:gd name="T78" fmla="*/ 90 w 90"/>
              <a:gd name="T79" fmla="*/ 0 h 15"/>
              <a:gd name="T80" fmla="*/ 90 w 90"/>
              <a:gd name="T8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90" h="15">
                <a:moveTo>
                  <a:pt x="90" y="0"/>
                </a:moveTo>
                <a:lnTo>
                  <a:pt x="85" y="2"/>
                </a:lnTo>
                <a:lnTo>
                  <a:pt x="80" y="3"/>
                </a:lnTo>
                <a:lnTo>
                  <a:pt x="74" y="4"/>
                </a:lnTo>
                <a:lnTo>
                  <a:pt x="68" y="6"/>
                </a:lnTo>
                <a:lnTo>
                  <a:pt x="63" y="7"/>
                </a:lnTo>
                <a:lnTo>
                  <a:pt x="58" y="8"/>
                </a:lnTo>
                <a:lnTo>
                  <a:pt x="52" y="9"/>
                </a:lnTo>
                <a:lnTo>
                  <a:pt x="47" y="10"/>
                </a:lnTo>
                <a:lnTo>
                  <a:pt x="41" y="10"/>
                </a:lnTo>
                <a:lnTo>
                  <a:pt x="35" y="11"/>
                </a:lnTo>
                <a:lnTo>
                  <a:pt x="30" y="12"/>
                </a:lnTo>
                <a:lnTo>
                  <a:pt x="24" y="13"/>
                </a:lnTo>
                <a:lnTo>
                  <a:pt x="18" y="14"/>
                </a:lnTo>
                <a:lnTo>
                  <a:pt x="12" y="14"/>
                </a:lnTo>
                <a:lnTo>
                  <a:pt x="6" y="15"/>
                </a:lnTo>
                <a:lnTo>
                  <a:pt x="0" y="15"/>
                </a:lnTo>
                <a:lnTo>
                  <a:pt x="0" y="15"/>
                </a:lnTo>
                <a:lnTo>
                  <a:pt x="0" y="14"/>
                </a:lnTo>
                <a:lnTo>
                  <a:pt x="0" y="14"/>
                </a:lnTo>
                <a:lnTo>
                  <a:pt x="0" y="13"/>
                </a:lnTo>
                <a:lnTo>
                  <a:pt x="6" y="13"/>
                </a:lnTo>
                <a:lnTo>
                  <a:pt x="11" y="12"/>
                </a:lnTo>
                <a:lnTo>
                  <a:pt x="17" y="11"/>
                </a:lnTo>
                <a:lnTo>
                  <a:pt x="22" y="10"/>
                </a:lnTo>
                <a:lnTo>
                  <a:pt x="28" y="10"/>
                </a:lnTo>
                <a:lnTo>
                  <a:pt x="34" y="9"/>
                </a:lnTo>
                <a:lnTo>
                  <a:pt x="39" y="8"/>
                </a:lnTo>
                <a:lnTo>
                  <a:pt x="45" y="8"/>
                </a:lnTo>
                <a:lnTo>
                  <a:pt x="51" y="7"/>
                </a:lnTo>
                <a:lnTo>
                  <a:pt x="56" y="6"/>
                </a:lnTo>
                <a:lnTo>
                  <a:pt x="62" y="5"/>
                </a:lnTo>
                <a:lnTo>
                  <a:pt x="68" y="4"/>
                </a:lnTo>
                <a:lnTo>
                  <a:pt x="73" y="4"/>
                </a:lnTo>
                <a:lnTo>
                  <a:pt x="79" y="3"/>
                </a:lnTo>
                <a:lnTo>
                  <a:pt x="85" y="2"/>
                </a:lnTo>
                <a:lnTo>
                  <a:pt x="90" y="0"/>
                </a:lnTo>
                <a:lnTo>
                  <a:pt x="90" y="0"/>
                </a:lnTo>
                <a:lnTo>
                  <a:pt x="90" y="0"/>
                </a:lnTo>
                <a:lnTo>
                  <a:pt x="90" y="0"/>
                </a:lnTo>
                <a:lnTo>
                  <a:pt x="9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0" name="Freeform 240"/>
          <p:cNvSpPr>
            <a:spLocks/>
          </p:cNvSpPr>
          <p:nvPr/>
        </p:nvSpPr>
        <p:spPr bwMode="auto">
          <a:xfrm>
            <a:off x="3418011" y="5444616"/>
            <a:ext cx="144463" cy="11113"/>
          </a:xfrm>
          <a:custGeom>
            <a:avLst/>
            <a:gdLst>
              <a:gd name="T0" fmla="*/ 91 w 91"/>
              <a:gd name="T1" fmla="*/ 4 h 7"/>
              <a:gd name="T2" fmla="*/ 86 w 91"/>
              <a:gd name="T3" fmla="*/ 4 h 7"/>
              <a:gd name="T4" fmla="*/ 80 w 91"/>
              <a:gd name="T5" fmla="*/ 5 h 7"/>
              <a:gd name="T6" fmla="*/ 75 w 91"/>
              <a:gd name="T7" fmla="*/ 5 h 7"/>
              <a:gd name="T8" fmla="*/ 69 w 91"/>
              <a:gd name="T9" fmla="*/ 5 h 7"/>
              <a:gd name="T10" fmla="*/ 64 w 91"/>
              <a:gd name="T11" fmla="*/ 5 h 7"/>
              <a:gd name="T12" fmla="*/ 58 w 91"/>
              <a:gd name="T13" fmla="*/ 6 h 7"/>
              <a:gd name="T14" fmla="*/ 53 w 91"/>
              <a:gd name="T15" fmla="*/ 6 h 7"/>
              <a:gd name="T16" fmla="*/ 47 w 91"/>
              <a:gd name="T17" fmla="*/ 6 h 7"/>
              <a:gd name="T18" fmla="*/ 41 w 91"/>
              <a:gd name="T19" fmla="*/ 7 h 7"/>
              <a:gd name="T20" fmla="*/ 36 w 91"/>
              <a:gd name="T21" fmla="*/ 7 h 7"/>
              <a:gd name="T22" fmla="*/ 30 w 91"/>
              <a:gd name="T23" fmla="*/ 7 h 7"/>
              <a:gd name="T24" fmla="*/ 24 w 91"/>
              <a:gd name="T25" fmla="*/ 7 h 7"/>
              <a:gd name="T26" fmla="*/ 18 w 91"/>
              <a:gd name="T27" fmla="*/ 7 h 7"/>
              <a:gd name="T28" fmla="*/ 13 w 91"/>
              <a:gd name="T29" fmla="*/ 7 h 7"/>
              <a:gd name="T30" fmla="*/ 7 w 91"/>
              <a:gd name="T31" fmla="*/ 6 h 7"/>
              <a:gd name="T32" fmla="*/ 1 w 91"/>
              <a:gd name="T33" fmla="*/ 5 h 7"/>
              <a:gd name="T34" fmla="*/ 1 w 91"/>
              <a:gd name="T35" fmla="*/ 5 h 7"/>
              <a:gd name="T36" fmla="*/ 0 w 91"/>
              <a:gd name="T37" fmla="*/ 4 h 7"/>
              <a:gd name="T38" fmla="*/ 0 w 91"/>
              <a:gd name="T39" fmla="*/ 3 h 7"/>
              <a:gd name="T40" fmla="*/ 0 w 91"/>
              <a:gd name="T41" fmla="*/ 3 h 7"/>
              <a:gd name="T42" fmla="*/ 2 w 91"/>
              <a:gd name="T43" fmla="*/ 2 h 7"/>
              <a:gd name="T44" fmla="*/ 5 w 91"/>
              <a:gd name="T45" fmla="*/ 1 h 7"/>
              <a:gd name="T46" fmla="*/ 7 w 91"/>
              <a:gd name="T47" fmla="*/ 1 h 7"/>
              <a:gd name="T48" fmla="*/ 9 w 91"/>
              <a:gd name="T49" fmla="*/ 0 h 7"/>
              <a:gd name="T50" fmla="*/ 11 w 91"/>
              <a:gd name="T51" fmla="*/ 0 h 7"/>
              <a:gd name="T52" fmla="*/ 14 w 91"/>
              <a:gd name="T53" fmla="*/ 0 h 7"/>
              <a:gd name="T54" fmla="*/ 16 w 91"/>
              <a:gd name="T55" fmla="*/ 0 h 7"/>
              <a:gd name="T56" fmla="*/ 18 w 91"/>
              <a:gd name="T57" fmla="*/ 0 h 7"/>
              <a:gd name="T58" fmla="*/ 21 w 91"/>
              <a:gd name="T59" fmla="*/ 0 h 7"/>
              <a:gd name="T60" fmla="*/ 24 w 91"/>
              <a:gd name="T61" fmla="*/ 0 h 7"/>
              <a:gd name="T62" fmla="*/ 27 w 91"/>
              <a:gd name="T63" fmla="*/ 0 h 7"/>
              <a:gd name="T64" fmla="*/ 30 w 91"/>
              <a:gd name="T65" fmla="*/ 0 h 7"/>
              <a:gd name="T66" fmla="*/ 34 w 91"/>
              <a:gd name="T67" fmla="*/ 0 h 7"/>
              <a:gd name="T68" fmla="*/ 37 w 91"/>
              <a:gd name="T69" fmla="*/ 0 h 7"/>
              <a:gd name="T70" fmla="*/ 40 w 91"/>
              <a:gd name="T71" fmla="*/ 0 h 7"/>
              <a:gd name="T72" fmla="*/ 43 w 91"/>
              <a:gd name="T73" fmla="*/ 0 h 7"/>
              <a:gd name="T74" fmla="*/ 49 w 91"/>
              <a:gd name="T75" fmla="*/ 1 h 7"/>
              <a:gd name="T76" fmla="*/ 55 w 91"/>
              <a:gd name="T77" fmla="*/ 1 h 7"/>
              <a:gd name="T78" fmla="*/ 61 w 91"/>
              <a:gd name="T79" fmla="*/ 2 h 7"/>
              <a:gd name="T80" fmla="*/ 67 w 91"/>
              <a:gd name="T81" fmla="*/ 2 h 7"/>
              <a:gd name="T82" fmla="*/ 73 w 91"/>
              <a:gd name="T83" fmla="*/ 3 h 7"/>
              <a:gd name="T84" fmla="*/ 79 w 91"/>
              <a:gd name="T85" fmla="*/ 4 h 7"/>
              <a:gd name="T86" fmla="*/ 85 w 91"/>
              <a:gd name="T87" fmla="*/ 4 h 7"/>
              <a:gd name="T88" fmla="*/ 91 w 91"/>
              <a:gd name="T89" fmla="*/ 4 h 7"/>
              <a:gd name="T90" fmla="*/ 91 w 91"/>
              <a:gd name="T91" fmla="*/ 4 h 7"/>
              <a:gd name="T92" fmla="*/ 91 w 91"/>
              <a:gd name="T93" fmla="*/ 4 h 7"/>
              <a:gd name="T94" fmla="*/ 91 w 91"/>
              <a:gd name="T95" fmla="*/ 4 h 7"/>
              <a:gd name="T96" fmla="*/ 91 w 91"/>
              <a:gd name="T97" fmla="*/ 4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91" h="7">
                <a:moveTo>
                  <a:pt x="91" y="4"/>
                </a:moveTo>
                <a:lnTo>
                  <a:pt x="86" y="4"/>
                </a:lnTo>
                <a:lnTo>
                  <a:pt x="80" y="5"/>
                </a:lnTo>
                <a:lnTo>
                  <a:pt x="75" y="5"/>
                </a:lnTo>
                <a:lnTo>
                  <a:pt x="69" y="5"/>
                </a:lnTo>
                <a:lnTo>
                  <a:pt x="64" y="5"/>
                </a:lnTo>
                <a:lnTo>
                  <a:pt x="58" y="6"/>
                </a:lnTo>
                <a:lnTo>
                  <a:pt x="53" y="6"/>
                </a:lnTo>
                <a:lnTo>
                  <a:pt x="47" y="6"/>
                </a:lnTo>
                <a:lnTo>
                  <a:pt x="41" y="7"/>
                </a:lnTo>
                <a:lnTo>
                  <a:pt x="36" y="7"/>
                </a:lnTo>
                <a:lnTo>
                  <a:pt x="30" y="7"/>
                </a:lnTo>
                <a:lnTo>
                  <a:pt x="24" y="7"/>
                </a:lnTo>
                <a:lnTo>
                  <a:pt x="18" y="7"/>
                </a:lnTo>
                <a:lnTo>
                  <a:pt x="13" y="7"/>
                </a:lnTo>
                <a:lnTo>
                  <a:pt x="7" y="6"/>
                </a:lnTo>
                <a:lnTo>
                  <a:pt x="1" y="5"/>
                </a:lnTo>
                <a:lnTo>
                  <a:pt x="1" y="5"/>
                </a:lnTo>
                <a:lnTo>
                  <a:pt x="0" y="4"/>
                </a:lnTo>
                <a:lnTo>
                  <a:pt x="0" y="3"/>
                </a:lnTo>
                <a:lnTo>
                  <a:pt x="0" y="3"/>
                </a:lnTo>
                <a:lnTo>
                  <a:pt x="2" y="2"/>
                </a:lnTo>
                <a:lnTo>
                  <a:pt x="5" y="1"/>
                </a:lnTo>
                <a:lnTo>
                  <a:pt x="7" y="1"/>
                </a:lnTo>
                <a:lnTo>
                  <a:pt x="9" y="0"/>
                </a:lnTo>
                <a:lnTo>
                  <a:pt x="11" y="0"/>
                </a:lnTo>
                <a:lnTo>
                  <a:pt x="14" y="0"/>
                </a:lnTo>
                <a:lnTo>
                  <a:pt x="16" y="0"/>
                </a:lnTo>
                <a:lnTo>
                  <a:pt x="18" y="0"/>
                </a:lnTo>
                <a:lnTo>
                  <a:pt x="21" y="0"/>
                </a:lnTo>
                <a:lnTo>
                  <a:pt x="24" y="0"/>
                </a:lnTo>
                <a:lnTo>
                  <a:pt x="27" y="0"/>
                </a:lnTo>
                <a:lnTo>
                  <a:pt x="30" y="0"/>
                </a:lnTo>
                <a:lnTo>
                  <a:pt x="34" y="0"/>
                </a:lnTo>
                <a:lnTo>
                  <a:pt x="37" y="0"/>
                </a:lnTo>
                <a:lnTo>
                  <a:pt x="40" y="0"/>
                </a:lnTo>
                <a:lnTo>
                  <a:pt x="43" y="0"/>
                </a:lnTo>
                <a:lnTo>
                  <a:pt x="49" y="1"/>
                </a:lnTo>
                <a:lnTo>
                  <a:pt x="55" y="1"/>
                </a:lnTo>
                <a:lnTo>
                  <a:pt x="61" y="2"/>
                </a:lnTo>
                <a:lnTo>
                  <a:pt x="67" y="2"/>
                </a:lnTo>
                <a:lnTo>
                  <a:pt x="73" y="3"/>
                </a:lnTo>
                <a:lnTo>
                  <a:pt x="79" y="4"/>
                </a:lnTo>
                <a:lnTo>
                  <a:pt x="85" y="4"/>
                </a:lnTo>
                <a:lnTo>
                  <a:pt x="91" y="4"/>
                </a:lnTo>
                <a:lnTo>
                  <a:pt x="91" y="4"/>
                </a:lnTo>
                <a:lnTo>
                  <a:pt x="91" y="4"/>
                </a:lnTo>
                <a:lnTo>
                  <a:pt x="91" y="4"/>
                </a:lnTo>
                <a:lnTo>
                  <a:pt x="91" y="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1" name="Freeform 241"/>
          <p:cNvSpPr>
            <a:spLocks/>
          </p:cNvSpPr>
          <p:nvPr/>
        </p:nvSpPr>
        <p:spPr bwMode="auto">
          <a:xfrm>
            <a:off x="3529136" y="5401753"/>
            <a:ext cx="30163" cy="17463"/>
          </a:xfrm>
          <a:custGeom>
            <a:avLst/>
            <a:gdLst>
              <a:gd name="T0" fmla="*/ 19 w 19"/>
              <a:gd name="T1" fmla="*/ 0 h 11"/>
              <a:gd name="T2" fmla="*/ 18 w 19"/>
              <a:gd name="T3" fmla="*/ 1 h 11"/>
              <a:gd name="T4" fmla="*/ 17 w 19"/>
              <a:gd name="T5" fmla="*/ 1 h 11"/>
              <a:gd name="T6" fmla="*/ 15 w 19"/>
              <a:gd name="T7" fmla="*/ 1 h 11"/>
              <a:gd name="T8" fmla="*/ 14 w 19"/>
              <a:gd name="T9" fmla="*/ 1 h 11"/>
              <a:gd name="T10" fmla="*/ 13 w 19"/>
              <a:gd name="T11" fmla="*/ 2 h 11"/>
              <a:gd name="T12" fmla="*/ 12 w 19"/>
              <a:gd name="T13" fmla="*/ 2 h 11"/>
              <a:gd name="T14" fmla="*/ 10 w 19"/>
              <a:gd name="T15" fmla="*/ 2 h 11"/>
              <a:gd name="T16" fmla="*/ 9 w 19"/>
              <a:gd name="T17" fmla="*/ 3 h 11"/>
              <a:gd name="T18" fmla="*/ 8 w 19"/>
              <a:gd name="T19" fmla="*/ 3 h 11"/>
              <a:gd name="T20" fmla="*/ 6 w 19"/>
              <a:gd name="T21" fmla="*/ 4 h 11"/>
              <a:gd name="T22" fmla="*/ 5 w 19"/>
              <a:gd name="T23" fmla="*/ 4 h 11"/>
              <a:gd name="T24" fmla="*/ 4 w 19"/>
              <a:gd name="T25" fmla="*/ 5 h 11"/>
              <a:gd name="T26" fmla="*/ 4 w 19"/>
              <a:gd name="T27" fmla="*/ 5 h 11"/>
              <a:gd name="T28" fmla="*/ 3 w 19"/>
              <a:gd name="T29" fmla="*/ 5 h 11"/>
              <a:gd name="T30" fmla="*/ 3 w 19"/>
              <a:gd name="T31" fmla="*/ 6 h 11"/>
              <a:gd name="T32" fmla="*/ 2 w 19"/>
              <a:gd name="T33" fmla="*/ 6 h 11"/>
              <a:gd name="T34" fmla="*/ 1 w 19"/>
              <a:gd name="T35" fmla="*/ 8 h 11"/>
              <a:gd name="T36" fmla="*/ 3 w 19"/>
              <a:gd name="T37" fmla="*/ 9 h 11"/>
              <a:gd name="T38" fmla="*/ 4 w 19"/>
              <a:gd name="T39" fmla="*/ 10 h 11"/>
              <a:gd name="T40" fmla="*/ 6 w 19"/>
              <a:gd name="T41" fmla="*/ 10 h 11"/>
              <a:gd name="T42" fmla="*/ 6 w 19"/>
              <a:gd name="T43" fmla="*/ 11 h 11"/>
              <a:gd name="T44" fmla="*/ 6 w 19"/>
              <a:gd name="T45" fmla="*/ 11 h 11"/>
              <a:gd name="T46" fmla="*/ 6 w 19"/>
              <a:gd name="T47" fmla="*/ 11 h 11"/>
              <a:gd name="T48" fmla="*/ 6 w 19"/>
              <a:gd name="T49" fmla="*/ 11 h 11"/>
              <a:gd name="T50" fmla="*/ 4 w 19"/>
              <a:gd name="T51" fmla="*/ 11 h 11"/>
              <a:gd name="T52" fmla="*/ 1 w 19"/>
              <a:gd name="T53" fmla="*/ 9 h 11"/>
              <a:gd name="T54" fmla="*/ 0 w 19"/>
              <a:gd name="T55" fmla="*/ 7 h 11"/>
              <a:gd name="T56" fmla="*/ 0 w 19"/>
              <a:gd name="T57" fmla="*/ 5 h 11"/>
              <a:gd name="T58" fmla="*/ 1 w 19"/>
              <a:gd name="T59" fmla="*/ 3 h 11"/>
              <a:gd name="T60" fmla="*/ 3 w 19"/>
              <a:gd name="T61" fmla="*/ 2 h 11"/>
              <a:gd name="T62" fmla="*/ 5 w 19"/>
              <a:gd name="T63" fmla="*/ 2 h 11"/>
              <a:gd name="T64" fmla="*/ 7 w 19"/>
              <a:gd name="T65" fmla="*/ 1 h 11"/>
              <a:gd name="T66" fmla="*/ 9 w 19"/>
              <a:gd name="T67" fmla="*/ 1 h 11"/>
              <a:gd name="T68" fmla="*/ 10 w 19"/>
              <a:gd name="T69" fmla="*/ 1 h 11"/>
              <a:gd name="T70" fmla="*/ 12 w 19"/>
              <a:gd name="T71" fmla="*/ 0 h 11"/>
              <a:gd name="T72" fmla="*/ 13 w 19"/>
              <a:gd name="T73" fmla="*/ 0 h 11"/>
              <a:gd name="T74" fmla="*/ 15 w 19"/>
              <a:gd name="T75" fmla="*/ 0 h 11"/>
              <a:gd name="T76" fmla="*/ 16 w 19"/>
              <a:gd name="T77" fmla="*/ 0 h 11"/>
              <a:gd name="T78" fmla="*/ 18 w 19"/>
              <a:gd name="T79" fmla="*/ 0 h 11"/>
              <a:gd name="T80" fmla="*/ 19 w 19"/>
              <a:gd name="T81" fmla="*/ 0 h 11"/>
              <a:gd name="T82" fmla="*/ 19 w 19"/>
              <a:gd name="T83" fmla="*/ 0 h 11"/>
              <a:gd name="T84" fmla="*/ 19 w 19"/>
              <a:gd name="T85" fmla="*/ 0 h 11"/>
              <a:gd name="T86" fmla="*/ 19 w 19"/>
              <a:gd name="T87" fmla="*/ 0 h 11"/>
              <a:gd name="T88" fmla="*/ 19 w 19"/>
              <a:gd name="T89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" h="11">
                <a:moveTo>
                  <a:pt x="19" y="0"/>
                </a:moveTo>
                <a:lnTo>
                  <a:pt x="18" y="1"/>
                </a:lnTo>
                <a:lnTo>
                  <a:pt x="17" y="1"/>
                </a:lnTo>
                <a:lnTo>
                  <a:pt x="15" y="1"/>
                </a:lnTo>
                <a:lnTo>
                  <a:pt x="14" y="1"/>
                </a:lnTo>
                <a:lnTo>
                  <a:pt x="13" y="2"/>
                </a:lnTo>
                <a:lnTo>
                  <a:pt x="12" y="2"/>
                </a:lnTo>
                <a:lnTo>
                  <a:pt x="10" y="2"/>
                </a:lnTo>
                <a:lnTo>
                  <a:pt x="9" y="3"/>
                </a:lnTo>
                <a:lnTo>
                  <a:pt x="8" y="3"/>
                </a:lnTo>
                <a:lnTo>
                  <a:pt x="6" y="4"/>
                </a:lnTo>
                <a:lnTo>
                  <a:pt x="5" y="4"/>
                </a:lnTo>
                <a:lnTo>
                  <a:pt x="4" y="5"/>
                </a:lnTo>
                <a:lnTo>
                  <a:pt x="4" y="5"/>
                </a:lnTo>
                <a:lnTo>
                  <a:pt x="3" y="5"/>
                </a:lnTo>
                <a:lnTo>
                  <a:pt x="3" y="6"/>
                </a:lnTo>
                <a:lnTo>
                  <a:pt x="2" y="6"/>
                </a:lnTo>
                <a:lnTo>
                  <a:pt x="1" y="8"/>
                </a:lnTo>
                <a:lnTo>
                  <a:pt x="3" y="9"/>
                </a:lnTo>
                <a:lnTo>
                  <a:pt x="4" y="10"/>
                </a:lnTo>
                <a:lnTo>
                  <a:pt x="6" y="10"/>
                </a:lnTo>
                <a:lnTo>
                  <a:pt x="6" y="11"/>
                </a:lnTo>
                <a:lnTo>
                  <a:pt x="6" y="11"/>
                </a:lnTo>
                <a:lnTo>
                  <a:pt x="6" y="11"/>
                </a:lnTo>
                <a:lnTo>
                  <a:pt x="6" y="11"/>
                </a:lnTo>
                <a:lnTo>
                  <a:pt x="4" y="11"/>
                </a:lnTo>
                <a:lnTo>
                  <a:pt x="1" y="9"/>
                </a:lnTo>
                <a:lnTo>
                  <a:pt x="0" y="7"/>
                </a:lnTo>
                <a:lnTo>
                  <a:pt x="0" y="5"/>
                </a:lnTo>
                <a:lnTo>
                  <a:pt x="1" y="3"/>
                </a:lnTo>
                <a:lnTo>
                  <a:pt x="3" y="2"/>
                </a:lnTo>
                <a:lnTo>
                  <a:pt x="5" y="2"/>
                </a:lnTo>
                <a:lnTo>
                  <a:pt x="7" y="1"/>
                </a:lnTo>
                <a:lnTo>
                  <a:pt x="9" y="1"/>
                </a:lnTo>
                <a:lnTo>
                  <a:pt x="10" y="1"/>
                </a:lnTo>
                <a:lnTo>
                  <a:pt x="12" y="0"/>
                </a:lnTo>
                <a:lnTo>
                  <a:pt x="13" y="0"/>
                </a:lnTo>
                <a:lnTo>
                  <a:pt x="15" y="0"/>
                </a:lnTo>
                <a:lnTo>
                  <a:pt x="16" y="0"/>
                </a:lnTo>
                <a:lnTo>
                  <a:pt x="18" y="0"/>
                </a:lnTo>
                <a:lnTo>
                  <a:pt x="19" y="0"/>
                </a:lnTo>
                <a:lnTo>
                  <a:pt x="19" y="0"/>
                </a:lnTo>
                <a:lnTo>
                  <a:pt x="19" y="0"/>
                </a:lnTo>
                <a:lnTo>
                  <a:pt x="19" y="0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2" name="Freeform 242"/>
          <p:cNvSpPr>
            <a:spLocks/>
          </p:cNvSpPr>
          <p:nvPr/>
        </p:nvSpPr>
        <p:spPr bwMode="auto">
          <a:xfrm>
            <a:off x="3494211" y="5408103"/>
            <a:ext cx="39688" cy="17463"/>
          </a:xfrm>
          <a:custGeom>
            <a:avLst/>
            <a:gdLst>
              <a:gd name="T0" fmla="*/ 25 w 25"/>
              <a:gd name="T1" fmla="*/ 1 h 11"/>
              <a:gd name="T2" fmla="*/ 23 w 25"/>
              <a:gd name="T3" fmla="*/ 1 h 11"/>
              <a:gd name="T4" fmla="*/ 21 w 25"/>
              <a:gd name="T5" fmla="*/ 1 h 11"/>
              <a:gd name="T6" fmla="*/ 19 w 25"/>
              <a:gd name="T7" fmla="*/ 2 h 11"/>
              <a:gd name="T8" fmla="*/ 17 w 25"/>
              <a:gd name="T9" fmla="*/ 2 h 11"/>
              <a:gd name="T10" fmla="*/ 16 w 25"/>
              <a:gd name="T11" fmla="*/ 3 h 11"/>
              <a:gd name="T12" fmla="*/ 14 w 25"/>
              <a:gd name="T13" fmla="*/ 3 h 11"/>
              <a:gd name="T14" fmla="*/ 12 w 25"/>
              <a:gd name="T15" fmla="*/ 4 h 11"/>
              <a:gd name="T16" fmla="*/ 10 w 25"/>
              <a:gd name="T17" fmla="*/ 4 h 11"/>
              <a:gd name="T18" fmla="*/ 9 w 25"/>
              <a:gd name="T19" fmla="*/ 5 h 11"/>
              <a:gd name="T20" fmla="*/ 8 w 25"/>
              <a:gd name="T21" fmla="*/ 5 h 11"/>
              <a:gd name="T22" fmla="*/ 6 w 25"/>
              <a:gd name="T23" fmla="*/ 6 h 11"/>
              <a:gd name="T24" fmla="*/ 5 w 25"/>
              <a:gd name="T25" fmla="*/ 7 h 11"/>
              <a:gd name="T26" fmla="*/ 3 w 25"/>
              <a:gd name="T27" fmla="*/ 7 h 11"/>
              <a:gd name="T28" fmla="*/ 2 w 25"/>
              <a:gd name="T29" fmla="*/ 8 h 11"/>
              <a:gd name="T30" fmla="*/ 2 w 25"/>
              <a:gd name="T31" fmla="*/ 9 h 11"/>
              <a:gd name="T32" fmla="*/ 2 w 25"/>
              <a:gd name="T33" fmla="*/ 10 h 11"/>
              <a:gd name="T34" fmla="*/ 2 w 25"/>
              <a:gd name="T35" fmla="*/ 10 h 11"/>
              <a:gd name="T36" fmla="*/ 2 w 25"/>
              <a:gd name="T37" fmla="*/ 11 h 11"/>
              <a:gd name="T38" fmla="*/ 2 w 25"/>
              <a:gd name="T39" fmla="*/ 11 h 11"/>
              <a:gd name="T40" fmla="*/ 2 w 25"/>
              <a:gd name="T41" fmla="*/ 11 h 11"/>
              <a:gd name="T42" fmla="*/ 0 w 25"/>
              <a:gd name="T43" fmla="*/ 9 h 11"/>
              <a:gd name="T44" fmla="*/ 1 w 25"/>
              <a:gd name="T45" fmla="*/ 7 h 11"/>
              <a:gd name="T46" fmla="*/ 2 w 25"/>
              <a:gd name="T47" fmla="*/ 6 h 11"/>
              <a:gd name="T48" fmla="*/ 4 w 25"/>
              <a:gd name="T49" fmla="*/ 4 h 11"/>
              <a:gd name="T50" fmla="*/ 7 w 25"/>
              <a:gd name="T51" fmla="*/ 3 h 11"/>
              <a:gd name="T52" fmla="*/ 9 w 25"/>
              <a:gd name="T53" fmla="*/ 2 h 11"/>
              <a:gd name="T54" fmla="*/ 12 w 25"/>
              <a:gd name="T55" fmla="*/ 1 h 11"/>
              <a:gd name="T56" fmla="*/ 14 w 25"/>
              <a:gd name="T57" fmla="*/ 1 h 11"/>
              <a:gd name="T58" fmla="*/ 17 w 25"/>
              <a:gd name="T59" fmla="*/ 1 h 11"/>
              <a:gd name="T60" fmla="*/ 20 w 25"/>
              <a:gd name="T61" fmla="*/ 0 h 11"/>
              <a:gd name="T62" fmla="*/ 22 w 25"/>
              <a:gd name="T63" fmla="*/ 1 h 11"/>
              <a:gd name="T64" fmla="*/ 25 w 25"/>
              <a:gd name="T65" fmla="*/ 1 h 11"/>
              <a:gd name="T66" fmla="*/ 25 w 25"/>
              <a:gd name="T67" fmla="*/ 1 h 11"/>
              <a:gd name="T68" fmla="*/ 25 w 25"/>
              <a:gd name="T69" fmla="*/ 1 h 11"/>
              <a:gd name="T70" fmla="*/ 25 w 25"/>
              <a:gd name="T71" fmla="*/ 1 h 11"/>
              <a:gd name="T72" fmla="*/ 25 w 25"/>
              <a:gd name="T73" fmla="*/ 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5" h="11">
                <a:moveTo>
                  <a:pt x="25" y="1"/>
                </a:moveTo>
                <a:lnTo>
                  <a:pt x="23" y="1"/>
                </a:lnTo>
                <a:lnTo>
                  <a:pt x="21" y="1"/>
                </a:lnTo>
                <a:lnTo>
                  <a:pt x="19" y="2"/>
                </a:lnTo>
                <a:lnTo>
                  <a:pt x="17" y="2"/>
                </a:lnTo>
                <a:lnTo>
                  <a:pt x="16" y="3"/>
                </a:lnTo>
                <a:lnTo>
                  <a:pt x="14" y="3"/>
                </a:lnTo>
                <a:lnTo>
                  <a:pt x="12" y="4"/>
                </a:lnTo>
                <a:lnTo>
                  <a:pt x="10" y="4"/>
                </a:lnTo>
                <a:lnTo>
                  <a:pt x="9" y="5"/>
                </a:lnTo>
                <a:lnTo>
                  <a:pt x="8" y="5"/>
                </a:lnTo>
                <a:lnTo>
                  <a:pt x="6" y="6"/>
                </a:lnTo>
                <a:lnTo>
                  <a:pt x="5" y="7"/>
                </a:lnTo>
                <a:lnTo>
                  <a:pt x="3" y="7"/>
                </a:lnTo>
                <a:lnTo>
                  <a:pt x="2" y="8"/>
                </a:lnTo>
                <a:lnTo>
                  <a:pt x="2" y="9"/>
                </a:lnTo>
                <a:lnTo>
                  <a:pt x="2" y="10"/>
                </a:lnTo>
                <a:lnTo>
                  <a:pt x="2" y="10"/>
                </a:lnTo>
                <a:lnTo>
                  <a:pt x="2" y="11"/>
                </a:lnTo>
                <a:lnTo>
                  <a:pt x="2" y="11"/>
                </a:lnTo>
                <a:lnTo>
                  <a:pt x="2" y="11"/>
                </a:lnTo>
                <a:lnTo>
                  <a:pt x="0" y="9"/>
                </a:lnTo>
                <a:lnTo>
                  <a:pt x="1" y="7"/>
                </a:lnTo>
                <a:lnTo>
                  <a:pt x="2" y="6"/>
                </a:lnTo>
                <a:lnTo>
                  <a:pt x="4" y="4"/>
                </a:lnTo>
                <a:lnTo>
                  <a:pt x="7" y="3"/>
                </a:lnTo>
                <a:lnTo>
                  <a:pt x="9" y="2"/>
                </a:lnTo>
                <a:lnTo>
                  <a:pt x="12" y="1"/>
                </a:lnTo>
                <a:lnTo>
                  <a:pt x="14" y="1"/>
                </a:lnTo>
                <a:lnTo>
                  <a:pt x="17" y="1"/>
                </a:lnTo>
                <a:lnTo>
                  <a:pt x="20" y="0"/>
                </a:lnTo>
                <a:lnTo>
                  <a:pt x="22" y="1"/>
                </a:lnTo>
                <a:lnTo>
                  <a:pt x="25" y="1"/>
                </a:lnTo>
                <a:lnTo>
                  <a:pt x="25" y="1"/>
                </a:lnTo>
                <a:lnTo>
                  <a:pt x="25" y="1"/>
                </a:lnTo>
                <a:lnTo>
                  <a:pt x="25" y="1"/>
                </a:lnTo>
                <a:lnTo>
                  <a:pt x="2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3" name="Freeform 243"/>
          <p:cNvSpPr>
            <a:spLocks/>
          </p:cNvSpPr>
          <p:nvPr/>
        </p:nvSpPr>
        <p:spPr bwMode="auto">
          <a:xfrm>
            <a:off x="3286248" y="5109653"/>
            <a:ext cx="74613" cy="55563"/>
          </a:xfrm>
          <a:custGeom>
            <a:avLst/>
            <a:gdLst>
              <a:gd name="T0" fmla="*/ 47 w 47"/>
              <a:gd name="T1" fmla="*/ 0 h 35"/>
              <a:gd name="T2" fmla="*/ 44 w 47"/>
              <a:gd name="T3" fmla="*/ 2 h 35"/>
              <a:gd name="T4" fmla="*/ 41 w 47"/>
              <a:gd name="T5" fmla="*/ 4 h 35"/>
              <a:gd name="T6" fmla="*/ 37 w 47"/>
              <a:gd name="T7" fmla="*/ 5 h 35"/>
              <a:gd name="T8" fmla="*/ 34 w 47"/>
              <a:gd name="T9" fmla="*/ 8 h 35"/>
              <a:gd name="T10" fmla="*/ 31 w 47"/>
              <a:gd name="T11" fmla="*/ 9 h 35"/>
              <a:gd name="T12" fmla="*/ 28 w 47"/>
              <a:gd name="T13" fmla="*/ 11 h 35"/>
              <a:gd name="T14" fmla="*/ 25 w 47"/>
              <a:gd name="T15" fmla="*/ 14 h 35"/>
              <a:gd name="T16" fmla="*/ 22 w 47"/>
              <a:gd name="T17" fmla="*/ 16 h 35"/>
              <a:gd name="T18" fmla="*/ 19 w 47"/>
              <a:gd name="T19" fmla="*/ 18 h 35"/>
              <a:gd name="T20" fmla="*/ 16 w 47"/>
              <a:gd name="T21" fmla="*/ 20 h 35"/>
              <a:gd name="T22" fmla="*/ 13 w 47"/>
              <a:gd name="T23" fmla="*/ 22 h 35"/>
              <a:gd name="T24" fmla="*/ 11 w 47"/>
              <a:gd name="T25" fmla="*/ 24 h 35"/>
              <a:gd name="T26" fmla="*/ 8 w 47"/>
              <a:gd name="T27" fmla="*/ 27 h 35"/>
              <a:gd name="T28" fmla="*/ 6 w 47"/>
              <a:gd name="T29" fmla="*/ 29 h 35"/>
              <a:gd name="T30" fmla="*/ 4 w 47"/>
              <a:gd name="T31" fmla="*/ 32 h 35"/>
              <a:gd name="T32" fmla="*/ 2 w 47"/>
              <a:gd name="T33" fmla="*/ 35 h 35"/>
              <a:gd name="T34" fmla="*/ 1 w 47"/>
              <a:gd name="T35" fmla="*/ 35 h 35"/>
              <a:gd name="T36" fmla="*/ 1 w 47"/>
              <a:gd name="T37" fmla="*/ 35 h 35"/>
              <a:gd name="T38" fmla="*/ 0 w 47"/>
              <a:gd name="T39" fmla="*/ 35 h 35"/>
              <a:gd name="T40" fmla="*/ 0 w 47"/>
              <a:gd name="T41" fmla="*/ 34 h 35"/>
              <a:gd name="T42" fmla="*/ 2 w 47"/>
              <a:gd name="T43" fmla="*/ 32 h 35"/>
              <a:gd name="T44" fmla="*/ 3 w 47"/>
              <a:gd name="T45" fmla="*/ 29 h 35"/>
              <a:gd name="T46" fmla="*/ 5 w 47"/>
              <a:gd name="T47" fmla="*/ 27 h 35"/>
              <a:gd name="T48" fmla="*/ 8 w 47"/>
              <a:gd name="T49" fmla="*/ 24 h 35"/>
              <a:gd name="T50" fmla="*/ 10 w 47"/>
              <a:gd name="T51" fmla="*/ 22 h 35"/>
              <a:gd name="T52" fmla="*/ 12 w 47"/>
              <a:gd name="T53" fmla="*/ 20 h 35"/>
              <a:gd name="T54" fmla="*/ 15 w 47"/>
              <a:gd name="T55" fmla="*/ 19 h 35"/>
              <a:gd name="T56" fmla="*/ 18 w 47"/>
              <a:gd name="T57" fmla="*/ 17 h 35"/>
              <a:gd name="T58" fmla="*/ 21 w 47"/>
              <a:gd name="T59" fmla="*/ 14 h 35"/>
              <a:gd name="T60" fmla="*/ 25 w 47"/>
              <a:gd name="T61" fmla="*/ 12 h 35"/>
              <a:gd name="T62" fmla="*/ 29 w 47"/>
              <a:gd name="T63" fmla="*/ 10 h 35"/>
              <a:gd name="T64" fmla="*/ 32 w 47"/>
              <a:gd name="T65" fmla="*/ 8 h 35"/>
              <a:gd name="T66" fmla="*/ 36 w 47"/>
              <a:gd name="T67" fmla="*/ 6 h 35"/>
              <a:gd name="T68" fmla="*/ 40 w 47"/>
              <a:gd name="T69" fmla="*/ 4 h 35"/>
              <a:gd name="T70" fmla="*/ 43 w 47"/>
              <a:gd name="T71" fmla="*/ 2 h 35"/>
              <a:gd name="T72" fmla="*/ 47 w 47"/>
              <a:gd name="T73" fmla="*/ 0 h 35"/>
              <a:gd name="T74" fmla="*/ 47 w 47"/>
              <a:gd name="T75" fmla="*/ 0 h 35"/>
              <a:gd name="T76" fmla="*/ 47 w 47"/>
              <a:gd name="T77" fmla="*/ 0 h 35"/>
              <a:gd name="T78" fmla="*/ 47 w 47"/>
              <a:gd name="T79" fmla="*/ 0 h 35"/>
              <a:gd name="T80" fmla="*/ 47 w 47"/>
              <a:gd name="T81" fmla="*/ 0 h 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7" h="35">
                <a:moveTo>
                  <a:pt x="47" y="0"/>
                </a:moveTo>
                <a:lnTo>
                  <a:pt x="44" y="2"/>
                </a:lnTo>
                <a:lnTo>
                  <a:pt x="41" y="4"/>
                </a:lnTo>
                <a:lnTo>
                  <a:pt x="37" y="5"/>
                </a:lnTo>
                <a:lnTo>
                  <a:pt x="34" y="8"/>
                </a:lnTo>
                <a:lnTo>
                  <a:pt x="31" y="9"/>
                </a:lnTo>
                <a:lnTo>
                  <a:pt x="28" y="11"/>
                </a:lnTo>
                <a:lnTo>
                  <a:pt x="25" y="14"/>
                </a:lnTo>
                <a:lnTo>
                  <a:pt x="22" y="16"/>
                </a:lnTo>
                <a:lnTo>
                  <a:pt x="19" y="18"/>
                </a:lnTo>
                <a:lnTo>
                  <a:pt x="16" y="20"/>
                </a:lnTo>
                <a:lnTo>
                  <a:pt x="13" y="22"/>
                </a:lnTo>
                <a:lnTo>
                  <a:pt x="11" y="24"/>
                </a:lnTo>
                <a:lnTo>
                  <a:pt x="8" y="27"/>
                </a:lnTo>
                <a:lnTo>
                  <a:pt x="6" y="29"/>
                </a:lnTo>
                <a:lnTo>
                  <a:pt x="4" y="32"/>
                </a:lnTo>
                <a:lnTo>
                  <a:pt x="2" y="35"/>
                </a:lnTo>
                <a:lnTo>
                  <a:pt x="1" y="35"/>
                </a:lnTo>
                <a:lnTo>
                  <a:pt x="1" y="35"/>
                </a:lnTo>
                <a:lnTo>
                  <a:pt x="0" y="35"/>
                </a:lnTo>
                <a:lnTo>
                  <a:pt x="0" y="34"/>
                </a:lnTo>
                <a:lnTo>
                  <a:pt x="2" y="32"/>
                </a:lnTo>
                <a:lnTo>
                  <a:pt x="3" y="29"/>
                </a:lnTo>
                <a:lnTo>
                  <a:pt x="5" y="27"/>
                </a:lnTo>
                <a:lnTo>
                  <a:pt x="8" y="24"/>
                </a:lnTo>
                <a:lnTo>
                  <a:pt x="10" y="22"/>
                </a:lnTo>
                <a:lnTo>
                  <a:pt x="12" y="20"/>
                </a:lnTo>
                <a:lnTo>
                  <a:pt x="15" y="19"/>
                </a:lnTo>
                <a:lnTo>
                  <a:pt x="18" y="17"/>
                </a:lnTo>
                <a:lnTo>
                  <a:pt x="21" y="14"/>
                </a:lnTo>
                <a:lnTo>
                  <a:pt x="25" y="12"/>
                </a:lnTo>
                <a:lnTo>
                  <a:pt x="29" y="10"/>
                </a:lnTo>
                <a:lnTo>
                  <a:pt x="32" y="8"/>
                </a:lnTo>
                <a:lnTo>
                  <a:pt x="36" y="6"/>
                </a:lnTo>
                <a:lnTo>
                  <a:pt x="40" y="4"/>
                </a:lnTo>
                <a:lnTo>
                  <a:pt x="43" y="2"/>
                </a:lnTo>
                <a:lnTo>
                  <a:pt x="47" y="0"/>
                </a:lnTo>
                <a:lnTo>
                  <a:pt x="47" y="0"/>
                </a:lnTo>
                <a:lnTo>
                  <a:pt x="47" y="0"/>
                </a:lnTo>
                <a:lnTo>
                  <a:pt x="47" y="0"/>
                </a:lnTo>
                <a:lnTo>
                  <a:pt x="4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4" name="Freeform 244"/>
          <p:cNvSpPr>
            <a:spLocks/>
          </p:cNvSpPr>
          <p:nvPr/>
        </p:nvSpPr>
        <p:spPr bwMode="auto">
          <a:xfrm>
            <a:off x="3359273" y="4950903"/>
            <a:ext cx="82550" cy="125413"/>
          </a:xfrm>
          <a:custGeom>
            <a:avLst/>
            <a:gdLst>
              <a:gd name="T0" fmla="*/ 0 w 52"/>
              <a:gd name="T1" fmla="*/ 0 h 79"/>
              <a:gd name="T2" fmla="*/ 4 w 52"/>
              <a:gd name="T3" fmla="*/ 5 h 79"/>
              <a:gd name="T4" fmla="*/ 9 w 52"/>
              <a:gd name="T5" fmla="*/ 9 h 79"/>
              <a:gd name="T6" fmla="*/ 13 w 52"/>
              <a:gd name="T7" fmla="*/ 14 h 79"/>
              <a:gd name="T8" fmla="*/ 17 w 52"/>
              <a:gd name="T9" fmla="*/ 18 h 79"/>
              <a:gd name="T10" fmla="*/ 21 w 52"/>
              <a:gd name="T11" fmla="*/ 23 h 79"/>
              <a:gd name="T12" fmla="*/ 25 w 52"/>
              <a:gd name="T13" fmla="*/ 28 h 79"/>
              <a:gd name="T14" fmla="*/ 28 w 52"/>
              <a:gd name="T15" fmla="*/ 33 h 79"/>
              <a:gd name="T16" fmla="*/ 32 w 52"/>
              <a:gd name="T17" fmla="*/ 38 h 79"/>
              <a:gd name="T18" fmla="*/ 35 w 52"/>
              <a:gd name="T19" fmla="*/ 43 h 79"/>
              <a:gd name="T20" fmla="*/ 39 w 52"/>
              <a:gd name="T21" fmla="*/ 47 h 79"/>
              <a:gd name="T22" fmla="*/ 42 w 52"/>
              <a:gd name="T23" fmla="*/ 52 h 79"/>
              <a:gd name="T24" fmla="*/ 44 w 52"/>
              <a:gd name="T25" fmla="*/ 57 h 79"/>
              <a:gd name="T26" fmla="*/ 47 w 52"/>
              <a:gd name="T27" fmla="*/ 63 h 79"/>
              <a:gd name="T28" fmla="*/ 49 w 52"/>
              <a:gd name="T29" fmla="*/ 68 h 79"/>
              <a:gd name="T30" fmla="*/ 51 w 52"/>
              <a:gd name="T31" fmla="*/ 73 h 79"/>
              <a:gd name="T32" fmla="*/ 52 w 52"/>
              <a:gd name="T33" fmla="*/ 79 h 79"/>
              <a:gd name="T34" fmla="*/ 52 w 52"/>
              <a:gd name="T35" fmla="*/ 79 h 79"/>
              <a:gd name="T36" fmla="*/ 51 w 52"/>
              <a:gd name="T37" fmla="*/ 79 h 79"/>
              <a:gd name="T38" fmla="*/ 51 w 52"/>
              <a:gd name="T39" fmla="*/ 79 h 79"/>
              <a:gd name="T40" fmla="*/ 51 w 52"/>
              <a:gd name="T41" fmla="*/ 79 h 79"/>
              <a:gd name="T42" fmla="*/ 49 w 52"/>
              <a:gd name="T43" fmla="*/ 73 h 79"/>
              <a:gd name="T44" fmla="*/ 47 w 52"/>
              <a:gd name="T45" fmla="*/ 68 h 79"/>
              <a:gd name="T46" fmla="*/ 45 w 52"/>
              <a:gd name="T47" fmla="*/ 62 h 79"/>
              <a:gd name="T48" fmla="*/ 42 w 52"/>
              <a:gd name="T49" fmla="*/ 57 h 79"/>
              <a:gd name="T50" fmla="*/ 40 w 52"/>
              <a:gd name="T51" fmla="*/ 52 h 79"/>
              <a:gd name="T52" fmla="*/ 37 w 52"/>
              <a:gd name="T53" fmla="*/ 46 h 79"/>
              <a:gd name="T54" fmla="*/ 34 w 52"/>
              <a:gd name="T55" fmla="*/ 42 h 79"/>
              <a:gd name="T56" fmla="*/ 30 w 52"/>
              <a:gd name="T57" fmla="*/ 37 h 79"/>
              <a:gd name="T58" fmla="*/ 27 w 52"/>
              <a:gd name="T59" fmla="*/ 32 h 79"/>
              <a:gd name="T60" fmla="*/ 24 w 52"/>
              <a:gd name="T61" fmla="*/ 27 h 79"/>
              <a:gd name="T62" fmla="*/ 20 w 52"/>
              <a:gd name="T63" fmla="*/ 22 h 79"/>
              <a:gd name="T64" fmla="*/ 16 w 52"/>
              <a:gd name="T65" fmla="*/ 18 h 79"/>
              <a:gd name="T66" fmla="*/ 12 w 52"/>
              <a:gd name="T67" fmla="*/ 13 h 79"/>
              <a:gd name="T68" fmla="*/ 8 w 52"/>
              <a:gd name="T69" fmla="*/ 9 h 79"/>
              <a:gd name="T70" fmla="*/ 4 w 52"/>
              <a:gd name="T71" fmla="*/ 5 h 79"/>
              <a:gd name="T72" fmla="*/ 0 w 52"/>
              <a:gd name="T73" fmla="*/ 1 h 79"/>
              <a:gd name="T74" fmla="*/ 0 w 52"/>
              <a:gd name="T75" fmla="*/ 1 h 79"/>
              <a:gd name="T76" fmla="*/ 0 w 52"/>
              <a:gd name="T77" fmla="*/ 0 h 79"/>
              <a:gd name="T78" fmla="*/ 0 w 52"/>
              <a:gd name="T79" fmla="*/ 0 h 79"/>
              <a:gd name="T80" fmla="*/ 0 w 52"/>
              <a:gd name="T81" fmla="*/ 0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52" h="79">
                <a:moveTo>
                  <a:pt x="0" y="0"/>
                </a:moveTo>
                <a:lnTo>
                  <a:pt x="4" y="5"/>
                </a:lnTo>
                <a:lnTo>
                  <a:pt x="9" y="9"/>
                </a:lnTo>
                <a:lnTo>
                  <a:pt x="13" y="14"/>
                </a:lnTo>
                <a:lnTo>
                  <a:pt x="17" y="18"/>
                </a:lnTo>
                <a:lnTo>
                  <a:pt x="21" y="23"/>
                </a:lnTo>
                <a:lnTo>
                  <a:pt x="25" y="28"/>
                </a:lnTo>
                <a:lnTo>
                  <a:pt x="28" y="33"/>
                </a:lnTo>
                <a:lnTo>
                  <a:pt x="32" y="38"/>
                </a:lnTo>
                <a:lnTo>
                  <a:pt x="35" y="43"/>
                </a:lnTo>
                <a:lnTo>
                  <a:pt x="39" y="47"/>
                </a:lnTo>
                <a:lnTo>
                  <a:pt x="42" y="52"/>
                </a:lnTo>
                <a:lnTo>
                  <a:pt x="44" y="57"/>
                </a:lnTo>
                <a:lnTo>
                  <a:pt x="47" y="63"/>
                </a:lnTo>
                <a:lnTo>
                  <a:pt x="49" y="68"/>
                </a:lnTo>
                <a:lnTo>
                  <a:pt x="51" y="73"/>
                </a:lnTo>
                <a:lnTo>
                  <a:pt x="52" y="79"/>
                </a:lnTo>
                <a:lnTo>
                  <a:pt x="52" y="79"/>
                </a:lnTo>
                <a:lnTo>
                  <a:pt x="51" y="79"/>
                </a:lnTo>
                <a:lnTo>
                  <a:pt x="51" y="79"/>
                </a:lnTo>
                <a:lnTo>
                  <a:pt x="51" y="79"/>
                </a:lnTo>
                <a:lnTo>
                  <a:pt x="49" y="73"/>
                </a:lnTo>
                <a:lnTo>
                  <a:pt x="47" y="68"/>
                </a:lnTo>
                <a:lnTo>
                  <a:pt x="45" y="62"/>
                </a:lnTo>
                <a:lnTo>
                  <a:pt x="42" y="57"/>
                </a:lnTo>
                <a:lnTo>
                  <a:pt x="40" y="52"/>
                </a:lnTo>
                <a:lnTo>
                  <a:pt x="37" y="46"/>
                </a:lnTo>
                <a:lnTo>
                  <a:pt x="34" y="42"/>
                </a:lnTo>
                <a:lnTo>
                  <a:pt x="30" y="37"/>
                </a:lnTo>
                <a:lnTo>
                  <a:pt x="27" y="32"/>
                </a:lnTo>
                <a:lnTo>
                  <a:pt x="24" y="27"/>
                </a:lnTo>
                <a:lnTo>
                  <a:pt x="20" y="22"/>
                </a:lnTo>
                <a:lnTo>
                  <a:pt x="16" y="18"/>
                </a:lnTo>
                <a:lnTo>
                  <a:pt x="12" y="13"/>
                </a:lnTo>
                <a:lnTo>
                  <a:pt x="8" y="9"/>
                </a:lnTo>
                <a:lnTo>
                  <a:pt x="4" y="5"/>
                </a:lnTo>
                <a:lnTo>
                  <a:pt x="0" y="1"/>
                </a:lnTo>
                <a:lnTo>
                  <a:pt x="0" y="1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5" name="Freeform 245"/>
          <p:cNvSpPr>
            <a:spLocks/>
          </p:cNvSpPr>
          <p:nvPr/>
        </p:nvSpPr>
        <p:spPr bwMode="auto">
          <a:xfrm>
            <a:off x="3402136" y="5076316"/>
            <a:ext cx="46038" cy="31750"/>
          </a:xfrm>
          <a:custGeom>
            <a:avLst/>
            <a:gdLst>
              <a:gd name="T0" fmla="*/ 29 w 29"/>
              <a:gd name="T1" fmla="*/ 0 h 20"/>
              <a:gd name="T2" fmla="*/ 26 w 29"/>
              <a:gd name="T3" fmla="*/ 2 h 20"/>
              <a:gd name="T4" fmla="*/ 22 w 29"/>
              <a:gd name="T5" fmla="*/ 3 h 20"/>
              <a:gd name="T6" fmla="*/ 18 w 29"/>
              <a:gd name="T7" fmla="*/ 5 h 20"/>
              <a:gd name="T8" fmla="*/ 14 w 29"/>
              <a:gd name="T9" fmla="*/ 7 h 20"/>
              <a:gd name="T10" fmla="*/ 10 w 29"/>
              <a:gd name="T11" fmla="*/ 10 h 20"/>
              <a:gd name="T12" fmla="*/ 7 w 29"/>
              <a:gd name="T13" fmla="*/ 12 h 20"/>
              <a:gd name="T14" fmla="*/ 4 w 29"/>
              <a:gd name="T15" fmla="*/ 16 h 20"/>
              <a:gd name="T16" fmla="*/ 2 w 29"/>
              <a:gd name="T17" fmla="*/ 19 h 20"/>
              <a:gd name="T18" fmla="*/ 1 w 29"/>
              <a:gd name="T19" fmla="*/ 20 h 20"/>
              <a:gd name="T20" fmla="*/ 1 w 29"/>
              <a:gd name="T21" fmla="*/ 19 h 20"/>
              <a:gd name="T22" fmla="*/ 0 w 29"/>
              <a:gd name="T23" fmla="*/ 19 h 20"/>
              <a:gd name="T24" fmla="*/ 0 w 29"/>
              <a:gd name="T25" fmla="*/ 18 h 20"/>
              <a:gd name="T26" fmla="*/ 2 w 29"/>
              <a:gd name="T27" fmla="*/ 14 h 20"/>
              <a:gd name="T28" fmla="*/ 4 w 29"/>
              <a:gd name="T29" fmla="*/ 10 h 20"/>
              <a:gd name="T30" fmla="*/ 8 w 29"/>
              <a:gd name="T31" fmla="*/ 7 h 20"/>
              <a:gd name="T32" fmla="*/ 12 w 29"/>
              <a:gd name="T33" fmla="*/ 5 h 20"/>
              <a:gd name="T34" fmla="*/ 16 w 29"/>
              <a:gd name="T35" fmla="*/ 3 h 20"/>
              <a:gd name="T36" fmla="*/ 21 w 29"/>
              <a:gd name="T37" fmla="*/ 2 h 20"/>
              <a:gd name="T38" fmla="*/ 25 w 29"/>
              <a:gd name="T39" fmla="*/ 1 h 20"/>
              <a:gd name="T40" fmla="*/ 29 w 29"/>
              <a:gd name="T41" fmla="*/ 0 h 20"/>
              <a:gd name="T42" fmla="*/ 29 w 29"/>
              <a:gd name="T43" fmla="*/ 0 h 20"/>
              <a:gd name="T44" fmla="*/ 29 w 29"/>
              <a:gd name="T45" fmla="*/ 0 h 20"/>
              <a:gd name="T46" fmla="*/ 29 w 29"/>
              <a:gd name="T47" fmla="*/ 0 h 20"/>
              <a:gd name="T48" fmla="*/ 29 w 29"/>
              <a:gd name="T4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9" h="20">
                <a:moveTo>
                  <a:pt x="29" y="0"/>
                </a:moveTo>
                <a:lnTo>
                  <a:pt x="26" y="2"/>
                </a:lnTo>
                <a:lnTo>
                  <a:pt x="22" y="3"/>
                </a:lnTo>
                <a:lnTo>
                  <a:pt x="18" y="5"/>
                </a:lnTo>
                <a:lnTo>
                  <a:pt x="14" y="7"/>
                </a:lnTo>
                <a:lnTo>
                  <a:pt x="10" y="10"/>
                </a:lnTo>
                <a:lnTo>
                  <a:pt x="7" y="12"/>
                </a:lnTo>
                <a:lnTo>
                  <a:pt x="4" y="16"/>
                </a:lnTo>
                <a:lnTo>
                  <a:pt x="2" y="19"/>
                </a:lnTo>
                <a:lnTo>
                  <a:pt x="1" y="20"/>
                </a:lnTo>
                <a:lnTo>
                  <a:pt x="1" y="19"/>
                </a:lnTo>
                <a:lnTo>
                  <a:pt x="0" y="19"/>
                </a:lnTo>
                <a:lnTo>
                  <a:pt x="0" y="18"/>
                </a:lnTo>
                <a:lnTo>
                  <a:pt x="2" y="14"/>
                </a:lnTo>
                <a:lnTo>
                  <a:pt x="4" y="10"/>
                </a:lnTo>
                <a:lnTo>
                  <a:pt x="8" y="7"/>
                </a:lnTo>
                <a:lnTo>
                  <a:pt x="12" y="5"/>
                </a:lnTo>
                <a:lnTo>
                  <a:pt x="16" y="3"/>
                </a:lnTo>
                <a:lnTo>
                  <a:pt x="21" y="2"/>
                </a:lnTo>
                <a:lnTo>
                  <a:pt x="25" y="1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lnTo>
                  <a:pt x="29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6" name="Freeform 246"/>
          <p:cNvSpPr>
            <a:spLocks/>
          </p:cNvSpPr>
          <p:nvPr/>
        </p:nvSpPr>
        <p:spPr bwMode="auto">
          <a:xfrm>
            <a:off x="3389436" y="5104891"/>
            <a:ext cx="74613" cy="33338"/>
          </a:xfrm>
          <a:custGeom>
            <a:avLst/>
            <a:gdLst>
              <a:gd name="T0" fmla="*/ 47 w 47"/>
              <a:gd name="T1" fmla="*/ 21 h 21"/>
              <a:gd name="T2" fmla="*/ 41 w 47"/>
              <a:gd name="T3" fmla="*/ 18 h 21"/>
              <a:gd name="T4" fmla="*/ 35 w 47"/>
              <a:gd name="T5" fmla="*/ 15 h 21"/>
              <a:gd name="T6" fmla="*/ 29 w 47"/>
              <a:gd name="T7" fmla="*/ 13 h 21"/>
              <a:gd name="T8" fmla="*/ 23 w 47"/>
              <a:gd name="T9" fmla="*/ 10 h 21"/>
              <a:gd name="T10" fmla="*/ 18 w 47"/>
              <a:gd name="T11" fmla="*/ 8 h 21"/>
              <a:gd name="T12" fmla="*/ 12 w 47"/>
              <a:gd name="T13" fmla="*/ 6 h 21"/>
              <a:gd name="T14" fmla="*/ 6 w 47"/>
              <a:gd name="T15" fmla="*/ 3 h 21"/>
              <a:gd name="T16" fmla="*/ 0 w 47"/>
              <a:gd name="T17" fmla="*/ 1 h 21"/>
              <a:gd name="T18" fmla="*/ 0 w 47"/>
              <a:gd name="T19" fmla="*/ 1 h 21"/>
              <a:gd name="T20" fmla="*/ 0 w 47"/>
              <a:gd name="T21" fmla="*/ 1 h 21"/>
              <a:gd name="T22" fmla="*/ 0 w 47"/>
              <a:gd name="T23" fmla="*/ 0 h 21"/>
              <a:gd name="T24" fmla="*/ 0 w 47"/>
              <a:gd name="T25" fmla="*/ 0 h 21"/>
              <a:gd name="T26" fmla="*/ 6 w 47"/>
              <a:gd name="T27" fmla="*/ 2 h 21"/>
              <a:gd name="T28" fmla="*/ 12 w 47"/>
              <a:gd name="T29" fmla="*/ 4 h 21"/>
              <a:gd name="T30" fmla="*/ 18 w 47"/>
              <a:gd name="T31" fmla="*/ 6 h 21"/>
              <a:gd name="T32" fmla="*/ 24 w 47"/>
              <a:gd name="T33" fmla="*/ 9 h 21"/>
              <a:gd name="T34" fmla="*/ 30 w 47"/>
              <a:gd name="T35" fmla="*/ 11 h 21"/>
              <a:gd name="T36" fmla="*/ 36 w 47"/>
              <a:gd name="T37" fmla="*/ 14 h 21"/>
              <a:gd name="T38" fmla="*/ 41 w 47"/>
              <a:gd name="T39" fmla="*/ 17 h 21"/>
              <a:gd name="T40" fmla="*/ 47 w 47"/>
              <a:gd name="T41" fmla="*/ 21 h 21"/>
              <a:gd name="T42" fmla="*/ 47 w 47"/>
              <a:gd name="T43" fmla="*/ 21 h 21"/>
              <a:gd name="T44" fmla="*/ 47 w 47"/>
              <a:gd name="T45" fmla="*/ 21 h 21"/>
              <a:gd name="T46" fmla="*/ 47 w 47"/>
              <a:gd name="T47" fmla="*/ 21 h 21"/>
              <a:gd name="T48" fmla="*/ 47 w 47"/>
              <a:gd name="T49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7" h="21">
                <a:moveTo>
                  <a:pt x="47" y="21"/>
                </a:moveTo>
                <a:lnTo>
                  <a:pt x="41" y="18"/>
                </a:lnTo>
                <a:lnTo>
                  <a:pt x="35" y="15"/>
                </a:lnTo>
                <a:lnTo>
                  <a:pt x="29" y="13"/>
                </a:lnTo>
                <a:lnTo>
                  <a:pt x="23" y="10"/>
                </a:lnTo>
                <a:lnTo>
                  <a:pt x="18" y="8"/>
                </a:lnTo>
                <a:lnTo>
                  <a:pt x="12" y="6"/>
                </a:lnTo>
                <a:lnTo>
                  <a:pt x="6" y="3"/>
                </a:lnTo>
                <a:lnTo>
                  <a:pt x="0" y="1"/>
                </a:lnTo>
                <a:lnTo>
                  <a:pt x="0" y="1"/>
                </a:lnTo>
                <a:lnTo>
                  <a:pt x="0" y="1"/>
                </a:lnTo>
                <a:lnTo>
                  <a:pt x="0" y="0"/>
                </a:lnTo>
                <a:lnTo>
                  <a:pt x="0" y="0"/>
                </a:lnTo>
                <a:lnTo>
                  <a:pt x="6" y="2"/>
                </a:lnTo>
                <a:lnTo>
                  <a:pt x="12" y="4"/>
                </a:lnTo>
                <a:lnTo>
                  <a:pt x="18" y="6"/>
                </a:lnTo>
                <a:lnTo>
                  <a:pt x="24" y="9"/>
                </a:lnTo>
                <a:lnTo>
                  <a:pt x="30" y="11"/>
                </a:lnTo>
                <a:lnTo>
                  <a:pt x="36" y="14"/>
                </a:lnTo>
                <a:lnTo>
                  <a:pt x="41" y="17"/>
                </a:lnTo>
                <a:lnTo>
                  <a:pt x="47" y="21"/>
                </a:lnTo>
                <a:lnTo>
                  <a:pt x="47" y="21"/>
                </a:lnTo>
                <a:lnTo>
                  <a:pt x="47" y="21"/>
                </a:lnTo>
                <a:lnTo>
                  <a:pt x="47" y="21"/>
                </a:lnTo>
                <a:lnTo>
                  <a:pt x="47" y="2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7" name="Freeform 247"/>
          <p:cNvSpPr>
            <a:spLocks/>
          </p:cNvSpPr>
          <p:nvPr/>
        </p:nvSpPr>
        <p:spPr bwMode="auto">
          <a:xfrm>
            <a:off x="3392611" y="5133466"/>
            <a:ext cx="71438" cy="207963"/>
          </a:xfrm>
          <a:custGeom>
            <a:avLst/>
            <a:gdLst>
              <a:gd name="T0" fmla="*/ 45 w 45"/>
              <a:gd name="T1" fmla="*/ 1 h 131"/>
              <a:gd name="T2" fmla="*/ 45 w 45"/>
              <a:gd name="T3" fmla="*/ 5 h 131"/>
              <a:gd name="T4" fmla="*/ 44 w 45"/>
              <a:gd name="T5" fmla="*/ 9 h 131"/>
              <a:gd name="T6" fmla="*/ 44 w 45"/>
              <a:gd name="T7" fmla="*/ 13 h 131"/>
              <a:gd name="T8" fmla="*/ 43 w 45"/>
              <a:gd name="T9" fmla="*/ 17 h 131"/>
              <a:gd name="T10" fmla="*/ 43 w 45"/>
              <a:gd name="T11" fmla="*/ 22 h 131"/>
              <a:gd name="T12" fmla="*/ 42 w 45"/>
              <a:gd name="T13" fmla="*/ 26 h 131"/>
              <a:gd name="T14" fmla="*/ 42 w 45"/>
              <a:gd name="T15" fmla="*/ 31 h 131"/>
              <a:gd name="T16" fmla="*/ 41 w 45"/>
              <a:gd name="T17" fmla="*/ 35 h 131"/>
              <a:gd name="T18" fmla="*/ 40 w 45"/>
              <a:gd name="T19" fmla="*/ 44 h 131"/>
              <a:gd name="T20" fmla="*/ 38 w 45"/>
              <a:gd name="T21" fmla="*/ 52 h 131"/>
              <a:gd name="T22" fmla="*/ 36 w 45"/>
              <a:gd name="T23" fmla="*/ 60 h 131"/>
              <a:gd name="T24" fmla="*/ 33 w 45"/>
              <a:gd name="T25" fmla="*/ 69 h 131"/>
              <a:gd name="T26" fmla="*/ 31 w 45"/>
              <a:gd name="T27" fmla="*/ 77 h 131"/>
              <a:gd name="T28" fmla="*/ 28 w 45"/>
              <a:gd name="T29" fmla="*/ 86 h 131"/>
              <a:gd name="T30" fmla="*/ 24 w 45"/>
              <a:gd name="T31" fmla="*/ 93 h 131"/>
              <a:gd name="T32" fmla="*/ 20 w 45"/>
              <a:gd name="T33" fmla="*/ 101 h 131"/>
              <a:gd name="T34" fmla="*/ 16 w 45"/>
              <a:gd name="T35" fmla="*/ 109 h 131"/>
              <a:gd name="T36" fmla="*/ 11 w 45"/>
              <a:gd name="T37" fmla="*/ 116 h 131"/>
              <a:gd name="T38" fmla="*/ 7 w 45"/>
              <a:gd name="T39" fmla="*/ 124 h 131"/>
              <a:gd name="T40" fmla="*/ 2 w 45"/>
              <a:gd name="T41" fmla="*/ 131 h 131"/>
              <a:gd name="T42" fmla="*/ 1 w 45"/>
              <a:gd name="T43" fmla="*/ 131 h 131"/>
              <a:gd name="T44" fmla="*/ 1 w 45"/>
              <a:gd name="T45" fmla="*/ 131 h 131"/>
              <a:gd name="T46" fmla="*/ 0 w 45"/>
              <a:gd name="T47" fmla="*/ 130 h 131"/>
              <a:gd name="T48" fmla="*/ 0 w 45"/>
              <a:gd name="T49" fmla="*/ 129 h 131"/>
              <a:gd name="T50" fmla="*/ 4 w 45"/>
              <a:gd name="T51" fmla="*/ 122 h 131"/>
              <a:gd name="T52" fmla="*/ 7 w 45"/>
              <a:gd name="T53" fmla="*/ 114 h 131"/>
              <a:gd name="T54" fmla="*/ 11 w 45"/>
              <a:gd name="T55" fmla="*/ 106 h 131"/>
              <a:gd name="T56" fmla="*/ 15 w 45"/>
              <a:gd name="T57" fmla="*/ 99 h 131"/>
              <a:gd name="T58" fmla="*/ 19 w 45"/>
              <a:gd name="T59" fmla="*/ 91 h 131"/>
              <a:gd name="T60" fmla="*/ 23 w 45"/>
              <a:gd name="T61" fmla="*/ 83 h 131"/>
              <a:gd name="T62" fmla="*/ 26 w 45"/>
              <a:gd name="T63" fmla="*/ 75 h 131"/>
              <a:gd name="T64" fmla="*/ 29 w 45"/>
              <a:gd name="T65" fmla="*/ 67 h 131"/>
              <a:gd name="T66" fmla="*/ 30 w 45"/>
              <a:gd name="T67" fmla="*/ 63 h 131"/>
              <a:gd name="T68" fmla="*/ 31 w 45"/>
              <a:gd name="T69" fmla="*/ 59 h 131"/>
              <a:gd name="T70" fmla="*/ 33 w 45"/>
              <a:gd name="T71" fmla="*/ 55 h 131"/>
              <a:gd name="T72" fmla="*/ 34 w 45"/>
              <a:gd name="T73" fmla="*/ 51 h 131"/>
              <a:gd name="T74" fmla="*/ 35 w 45"/>
              <a:gd name="T75" fmla="*/ 47 h 131"/>
              <a:gd name="T76" fmla="*/ 36 w 45"/>
              <a:gd name="T77" fmla="*/ 43 h 131"/>
              <a:gd name="T78" fmla="*/ 37 w 45"/>
              <a:gd name="T79" fmla="*/ 38 h 131"/>
              <a:gd name="T80" fmla="*/ 38 w 45"/>
              <a:gd name="T81" fmla="*/ 34 h 131"/>
              <a:gd name="T82" fmla="*/ 39 w 45"/>
              <a:gd name="T83" fmla="*/ 30 h 131"/>
              <a:gd name="T84" fmla="*/ 40 w 45"/>
              <a:gd name="T85" fmla="*/ 26 h 131"/>
              <a:gd name="T86" fmla="*/ 40 w 45"/>
              <a:gd name="T87" fmla="*/ 22 h 131"/>
              <a:gd name="T88" fmla="*/ 41 w 45"/>
              <a:gd name="T89" fmla="*/ 18 h 131"/>
              <a:gd name="T90" fmla="*/ 42 w 45"/>
              <a:gd name="T91" fmla="*/ 14 h 131"/>
              <a:gd name="T92" fmla="*/ 43 w 45"/>
              <a:gd name="T93" fmla="*/ 9 h 131"/>
              <a:gd name="T94" fmla="*/ 44 w 45"/>
              <a:gd name="T95" fmla="*/ 5 h 131"/>
              <a:gd name="T96" fmla="*/ 44 w 45"/>
              <a:gd name="T97" fmla="*/ 0 h 131"/>
              <a:gd name="T98" fmla="*/ 45 w 45"/>
              <a:gd name="T99" fmla="*/ 0 h 131"/>
              <a:gd name="T100" fmla="*/ 45 w 45"/>
              <a:gd name="T101" fmla="*/ 0 h 131"/>
              <a:gd name="T102" fmla="*/ 45 w 45"/>
              <a:gd name="T103" fmla="*/ 0 h 131"/>
              <a:gd name="T104" fmla="*/ 45 w 45"/>
              <a:gd name="T105" fmla="*/ 1 h 1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" h="131">
                <a:moveTo>
                  <a:pt x="45" y="1"/>
                </a:moveTo>
                <a:lnTo>
                  <a:pt x="45" y="5"/>
                </a:lnTo>
                <a:lnTo>
                  <a:pt x="44" y="9"/>
                </a:lnTo>
                <a:lnTo>
                  <a:pt x="44" y="13"/>
                </a:lnTo>
                <a:lnTo>
                  <a:pt x="43" y="17"/>
                </a:lnTo>
                <a:lnTo>
                  <a:pt x="43" y="22"/>
                </a:lnTo>
                <a:lnTo>
                  <a:pt x="42" y="26"/>
                </a:lnTo>
                <a:lnTo>
                  <a:pt x="42" y="31"/>
                </a:lnTo>
                <a:lnTo>
                  <a:pt x="41" y="35"/>
                </a:lnTo>
                <a:lnTo>
                  <a:pt x="40" y="44"/>
                </a:lnTo>
                <a:lnTo>
                  <a:pt x="38" y="52"/>
                </a:lnTo>
                <a:lnTo>
                  <a:pt x="36" y="60"/>
                </a:lnTo>
                <a:lnTo>
                  <a:pt x="33" y="69"/>
                </a:lnTo>
                <a:lnTo>
                  <a:pt x="31" y="77"/>
                </a:lnTo>
                <a:lnTo>
                  <a:pt x="28" y="86"/>
                </a:lnTo>
                <a:lnTo>
                  <a:pt x="24" y="93"/>
                </a:lnTo>
                <a:lnTo>
                  <a:pt x="20" y="101"/>
                </a:lnTo>
                <a:lnTo>
                  <a:pt x="16" y="109"/>
                </a:lnTo>
                <a:lnTo>
                  <a:pt x="11" y="116"/>
                </a:lnTo>
                <a:lnTo>
                  <a:pt x="7" y="124"/>
                </a:lnTo>
                <a:lnTo>
                  <a:pt x="2" y="131"/>
                </a:lnTo>
                <a:lnTo>
                  <a:pt x="1" y="131"/>
                </a:lnTo>
                <a:lnTo>
                  <a:pt x="1" y="131"/>
                </a:lnTo>
                <a:lnTo>
                  <a:pt x="0" y="130"/>
                </a:lnTo>
                <a:lnTo>
                  <a:pt x="0" y="129"/>
                </a:lnTo>
                <a:lnTo>
                  <a:pt x="4" y="122"/>
                </a:lnTo>
                <a:lnTo>
                  <a:pt x="7" y="114"/>
                </a:lnTo>
                <a:lnTo>
                  <a:pt x="11" y="106"/>
                </a:lnTo>
                <a:lnTo>
                  <a:pt x="15" y="99"/>
                </a:lnTo>
                <a:lnTo>
                  <a:pt x="19" y="91"/>
                </a:lnTo>
                <a:lnTo>
                  <a:pt x="23" y="83"/>
                </a:lnTo>
                <a:lnTo>
                  <a:pt x="26" y="75"/>
                </a:lnTo>
                <a:lnTo>
                  <a:pt x="29" y="67"/>
                </a:lnTo>
                <a:lnTo>
                  <a:pt x="30" y="63"/>
                </a:lnTo>
                <a:lnTo>
                  <a:pt x="31" y="59"/>
                </a:lnTo>
                <a:lnTo>
                  <a:pt x="33" y="55"/>
                </a:lnTo>
                <a:lnTo>
                  <a:pt x="34" y="51"/>
                </a:lnTo>
                <a:lnTo>
                  <a:pt x="35" y="47"/>
                </a:lnTo>
                <a:lnTo>
                  <a:pt x="36" y="43"/>
                </a:lnTo>
                <a:lnTo>
                  <a:pt x="37" y="38"/>
                </a:lnTo>
                <a:lnTo>
                  <a:pt x="38" y="34"/>
                </a:lnTo>
                <a:lnTo>
                  <a:pt x="39" y="30"/>
                </a:lnTo>
                <a:lnTo>
                  <a:pt x="40" y="26"/>
                </a:lnTo>
                <a:lnTo>
                  <a:pt x="40" y="22"/>
                </a:lnTo>
                <a:lnTo>
                  <a:pt x="41" y="18"/>
                </a:lnTo>
                <a:lnTo>
                  <a:pt x="42" y="14"/>
                </a:lnTo>
                <a:lnTo>
                  <a:pt x="43" y="9"/>
                </a:lnTo>
                <a:lnTo>
                  <a:pt x="44" y="5"/>
                </a:lnTo>
                <a:lnTo>
                  <a:pt x="44" y="0"/>
                </a:lnTo>
                <a:lnTo>
                  <a:pt x="45" y="0"/>
                </a:lnTo>
                <a:lnTo>
                  <a:pt x="45" y="0"/>
                </a:lnTo>
                <a:lnTo>
                  <a:pt x="45" y="0"/>
                </a:lnTo>
                <a:lnTo>
                  <a:pt x="45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8" name="Freeform 248"/>
          <p:cNvSpPr>
            <a:spLocks/>
          </p:cNvSpPr>
          <p:nvPr/>
        </p:nvSpPr>
        <p:spPr bwMode="auto">
          <a:xfrm>
            <a:off x="3418011" y="5046153"/>
            <a:ext cx="76200" cy="296863"/>
          </a:xfrm>
          <a:custGeom>
            <a:avLst/>
            <a:gdLst>
              <a:gd name="T0" fmla="*/ 37 w 48"/>
              <a:gd name="T1" fmla="*/ 6 h 187"/>
              <a:gd name="T2" fmla="*/ 40 w 48"/>
              <a:gd name="T3" fmla="*/ 19 h 187"/>
              <a:gd name="T4" fmla="*/ 43 w 48"/>
              <a:gd name="T5" fmla="*/ 31 h 187"/>
              <a:gd name="T6" fmla="*/ 45 w 48"/>
              <a:gd name="T7" fmla="*/ 43 h 187"/>
              <a:gd name="T8" fmla="*/ 47 w 48"/>
              <a:gd name="T9" fmla="*/ 61 h 187"/>
              <a:gd name="T10" fmla="*/ 47 w 48"/>
              <a:gd name="T11" fmla="*/ 87 h 187"/>
              <a:gd name="T12" fmla="*/ 43 w 48"/>
              <a:gd name="T13" fmla="*/ 105 h 187"/>
              <a:gd name="T14" fmla="*/ 39 w 48"/>
              <a:gd name="T15" fmla="*/ 116 h 187"/>
              <a:gd name="T16" fmla="*/ 35 w 48"/>
              <a:gd name="T17" fmla="*/ 124 h 187"/>
              <a:gd name="T18" fmla="*/ 33 w 48"/>
              <a:gd name="T19" fmla="*/ 130 h 187"/>
              <a:gd name="T20" fmla="*/ 30 w 48"/>
              <a:gd name="T21" fmla="*/ 136 h 187"/>
              <a:gd name="T22" fmla="*/ 27 w 48"/>
              <a:gd name="T23" fmla="*/ 142 h 187"/>
              <a:gd name="T24" fmla="*/ 24 w 48"/>
              <a:gd name="T25" fmla="*/ 147 h 187"/>
              <a:gd name="T26" fmla="*/ 21 w 48"/>
              <a:gd name="T27" fmla="*/ 153 h 187"/>
              <a:gd name="T28" fmla="*/ 18 w 48"/>
              <a:gd name="T29" fmla="*/ 159 h 187"/>
              <a:gd name="T30" fmla="*/ 15 w 48"/>
              <a:gd name="T31" fmla="*/ 164 h 187"/>
              <a:gd name="T32" fmla="*/ 11 w 48"/>
              <a:gd name="T33" fmla="*/ 169 h 187"/>
              <a:gd name="T34" fmla="*/ 7 w 48"/>
              <a:gd name="T35" fmla="*/ 174 h 187"/>
              <a:gd name="T36" fmla="*/ 4 w 48"/>
              <a:gd name="T37" fmla="*/ 179 h 187"/>
              <a:gd name="T38" fmla="*/ 2 w 48"/>
              <a:gd name="T39" fmla="*/ 184 h 187"/>
              <a:gd name="T40" fmla="*/ 1 w 48"/>
              <a:gd name="T41" fmla="*/ 187 h 187"/>
              <a:gd name="T42" fmla="*/ 0 w 48"/>
              <a:gd name="T43" fmla="*/ 186 h 187"/>
              <a:gd name="T44" fmla="*/ 1 w 48"/>
              <a:gd name="T45" fmla="*/ 181 h 187"/>
              <a:gd name="T46" fmla="*/ 3 w 48"/>
              <a:gd name="T47" fmla="*/ 172 h 187"/>
              <a:gd name="T48" fmla="*/ 7 w 48"/>
              <a:gd name="T49" fmla="*/ 165 h 187"/>
              <a:gd name="T50" fmla="*/ 9 w 48"/>
              <a:gd name="T51" fmla="*/ 160 h 187"/>
              <a:gd name="T52" fmla="*/ 12 w 48"/>
              <a:gd name="T53" fmla="*/ 155 h 187"/>
              <a:gd name="T54" fmla="*/ 14 w 48"/>
              <a:gd name="T55" fmla="*/ 150 h 187"/>
              <a:gd name="T56" fmla="*/ 18 w 48"/>
              <a:gd name="T57" fmla="*/ 141 h 187"/>
              <a:gd name="T58" fmla="*/ 23 w 48"/>
              <a:gd name="T59" fmla="*/ 130 h 187"/>
              <a:gd name="T60" fmla="*/ 29 w 48"/>
              <a:gd name="T61" fmla="*/ 119 h 187"/>
              <a:gd name="T62" fmla="*/ 34 w 48"/>
              <a:gd name="T63" fmla="*/ 108 h 187"/>
              <a:gd name="T64" fmla="*/ 39 w 48"/>
              <a:gd name="T65" fmla="*/ 97 h 187"/>
              <a:gd name="T66" fmla="*/ 42 w 48"/>
              <a:gd name="T67" fmla="*/ 84 h 187"/>
              <a:gd name="T68" fmla="*/ 44 w 48"/>
              <a:gd name="T69" fmla="*/ 71 h 187"/>
              <a:gd name="T70" fmla="*/ 44 w 48"/>
              <a:gd name="T71" fmla="*/ 57 h 187"/>
              <a:gd name="T72" fmla="*/ 43 w 48"/>
              <a:gd name="T73" fmla="*/ 44 h 187"/>
              <a:gd name="T74" fmla="*/ 42 w 48"/>
              <a:gd name="T75" fmla="*/ 32 h 187"/>
              <a:gd name="T76" fmla="*/ 39 w 48"/>
              <a:gd name="T77" fmla="*/ 19 h 187"/>
              <a:gd name="T78" fmla="*/ 37 w 48"/>
              <a:gd name="T79" fmla="*/ 7 h 187"/>
              <a:gd name="T80" fmla="*/ 35 w 48"/>
              <a:gd name="T81" fmla="*/ 0 h 187"/>
              <a:gd name="T82" fmla="*/ 35 w 48"/>
              <a:gd name="T83" fmla="*/ 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48" h="187">
                <a:moveTo>
                  <a:pt x="35" y="0"/>
                </a:moveTo>
                <a:lnTo>
                  <a:pt x="37" y="6"/>
                </a:lnTo>
                <a:lnTo>
                  <a:pt x="39" y="12"/>
                </a:lnTo>
                <a:lnTo>
                  <a:pt x="40" y="19"/>
                </a:lnTo>
                <a:lnTo>
                  <a:pt x="42" y="25"/>
                </a:lnTo>
                <a:lnTo>
                  <a:pt x="43" y="31"/>
                </a:lnTo>
                <a:lnTo>
                  <a:pt x="44" y="37"/>
                </a:lnTo>
                <a:lnTo>
                  <a:pt x="45" y="43"/>
                </a:lnTo>
                <a:lnTo>
                  <a:pt x="46" y="49"/>
                </a:lnTo>
                <a:lnTo>
                  <a:pt x="47" y="61"/>
                </a:lnTo>
                <a:lnTo>
                  <a:pt x="48" y="74"/>
                </a:lnTo>
                <a:lnTo>
                  <a:pt x="47" y="87"/>
                </a:lnTo>
                <a:lnTo>
                  <a:pt x="45" y="99"/>
                </a:lnTo>
                <a:lnTo>
                  <a:pt x="43" y="105"/>
                </a:lnTo>
                <a:lnTo>
                  <a:pt x="41" y="110"/>
                </a:lnTo>
                <a:lnTo>
                  <a:pt x="39" y="116"/>
                </a:lnTo>
                <a:lnTo>
                  <a:pt x="37" y="121"/>
                </a:lnTo>
                <a:lnTo>
                  <a:pt x="35" y="124"/>
                </a:lnTo>
                <a:lnTo>
                  <a:pt x="34" y="127"/>
                </a:lnTo>
                <a:lnTo>
                  <a:pt x="33" y="130"/>
                </a:lnTo>
                <a:lnTo>
                  <a:pt x="32" y="133"/>
                </a:lnTo>
                <a:lnTo>
                  <a:pt x="30" y="136"/>
                </a:lnTo>
                <a:lnTo>
                  <a:pt x="29" y="139"/>
                </a:lnTo>
                <a:lnTo>
                  <a:pt x="27" y="142"/>
                </a:lnTo>
                <a:lnTo>
                  <a:pt x="26" y="144"/>
                </a:lnTo>
                <a:lnTo>
                  <a:pt x="24" y="147"/>
                </a:lnTo>
                <a:lnTo>
                  <a:pt x="23" y="150"/>
                </a:lnTo>
                <a:lnTo>
                  <a:pt x="21" y="153"/>
                </a:lnTo>
                <a:lnTo>
                  <a:pt x="20" y="156"/>
                </a:lnTo>
                <a:lnTo>
                  <a:pt x="18" y="159"/>
                </a:lnTo>
                <a:lnTo>
                  <a:pt x="16" y="161"/>
                </a:lnTo>
                <a:lnTo>
                  <a:pt x="15" y="164"/>
                </a:lnTo>
                <a:lnTo>
                  <a:pt x="13" y="167"/>
                </a:lnTo>
                <a:lnTo>
                  <a:pt x="11" y="169"/>
                </a:lnTo>
                <a:lnTo>
                  <a:pt x="9" y="172"/>
                </a:lnTo>
                <a:lnTo>
                  <a:pt x="7" y="174"/>
                </a:lnTo>
                <a:lnTo>
                  <a:pt x="5" y="176"/>
                </a:lnTo>
                <a:lnTo>
                  <a:pt x="4" y="179"/>
                </a:lnTo>
                <a:lnTo>
                  <a:pt x="3" y="182"/>
                </a:lnTo>
                <a:lnTo>
                  <a:pt x="2" y="184"/>
                </a:lnTo>
                <a:lnTo>
                  <a:pt x="1" y="187"/>
                </a:lnTo>
                <a:lnTo>
                  <a:pt x="1" y="187"/>
                </a:lnTo>
                <a:lnTo>
                  <a:pt x="0" y="187"/>
                </a:lnTo>
                <a:lnTo>
                  <a:pt x="0" y="186"/>
                </a:lnTo>
                <a:lnTo>
                  <a:pt x="0" y="185"/>
                </a:lnTo>
                <a:lnTo>
                  <a:pt x="1" y="181"/>
                </a:lnTo>
                <a:lnTo>
                  <a:pt x="2" y="176"/>
                </a:lnTo>
                <a:lnTo>
                  <a:pt x="3" y="172"/>
                </a:lnTo>
                <a:lnTo>
                  <a:pt x="5" y="168"/>
                </a:lnTo>
                <a:lnTo>
                  <a:pt x="7" y="165"/>
                </a:lnTo>
                <a:lnTo>
                  <a:pt x="8" y="163"/>
                </a:lnTo>
                <a:lnTo>
                  <a:pt x="9" y="160"/>
                </a:lnTo>
                <a:lnTo>
                  <a:pt x="11" y="157"/>
                </a:lnTo>
                <a:lnTo>
                  <a:pt x="12" y="155"/>
                </a:lnTo>
                <a:lnTo>
                  <a:pt x="13" y="152"/>
                </a:lnTo>
                <a:lnTo>
                  <a:pt x="14" y="150"/>
                </a:lnTo>
                <a:lnTo>
                  <a:pt x="15" y="147"/>
                </a:lnTo>
                <a:lnTo>
                  <a:pt x="18" y="141"/>
                </a:lnTo>
                <a:lnTo>
                  <a:pt x="21" y="136"/>
                </a:lnTo>
                <a:lnTo>
                  <a:pt x="23" y="130"/>
                </a:lnTo>
                <a:lnTo>
                  <a:pt x="26" y="125"/>
                </a:lnTo>
                <a:lnTo>
                  <a:pt x="29" y="119"/>
                </a:lnTo>
                <a:lnTo>
                  <a:pt x="31" y="114"/>
                </a:lnTo>
                <a:lnTo>
                  <a:pt x="34" y="108"/>
                </a:lnTo>
                <a:lnTo>
                  <a:pt x="36" y="103"/>
                </a:lnTo>
                <a:lnTo>
                  <a:pt x="39" y="97"/>
                </a:lnTo>
                <a:lnTo>
                  <a:pt x="40" y="90"/>
                </a:lnTo>
                <a:lnTo>
                  <a:pt x="42" y="84"/>
                </a:lnTo>
                <a:lnTo>
                  <a:pt x="43" y="77"/>
                </a:lnTo>
                <a:lnTo>
                  <a:pt x="44" y="71"/>
                </a:lnTo>
                <a:lnTo>
                  <a:pt x="44" y="64"/>
                </a:lnTo>
                <a:lnTo>
                  <a:pt x="44" y="57"/>
                </a:lnTo>
                <a:lnTo>
                  <a:pt x="44" y="51"/>
                </a:lnTo>
                <a:lnTo>
                  <a:pt x="43" y="44"/>
                </a:lnTo>
                <a:lnTo>
                  <a:pt x="43" y="38"/>
                </a:lnTo>
                <a:lnTo>
                  <a:pt x="42" y="32"/>
                </a:lnTo>
                <a:lnTo>
                  <a:pt x="40" y="26"/>
                </a:lnTo>
                <a:lnTo>
                  <a:pt x="39" y="19"/>
                </a:lnTo>
                <a:lnTo>
                  <a:pt x="38" y="13"/>
                </a:lnTo>
                <a:lnTo>
                  <a:pt x="37" y="7"/>
                </a:lnTo>
                <a:lnTo>
                  <a:pt x="35" y="0"/>
                </a:lnTo>
                <a:lnTo>
                  <a:pt x="35" y="0"/>
                </a:lnTo>
                <a:lnTo>
                  <a:pt x="35" y="0"/>
                </a:lnTo>
                <a:lnTo>
                  <a:pt x="35" y="0"/>
                </a:lnTo>
                <a:lnTo>
                  <a:pt x="3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59" name="Freeform 249"/>
          <p:cNvSpPr>
            <a:spLocks/>
          </p:cNvSpPr>
          <p:nvPr/>
        </p:nvSpPr>
        <p:spPr bwMode="auto">
          <a:xfrm>
            <a:off x="3327523" y="4906453"/>
            <a:ext cx="20638" cy="61913"/>
          </a:xfrm>
          <a:custGeom>
            <a:avLst/>
            <a:gdLst>
              <a:gd name="T0" fmla="*/ 13 w 13"/>
              <a:gd name="T1" fmla="*/ 0 h 39"/>
              <a:gd name="T2" fmla="*/ 13 w 13"/>
              <a:gd name="T3" fmla="*/ 4 h 39"/>
              <a:gd name="T4" fmla="*/ 12 w 13"/>
              <a:gd name="T5" fmla="*/ 9 h 39"/>
              <a:gd name="T6" fmla="*/ 11 w 13"/>
              <a:gd name="T7" fmla="*/ 13 h 39"/>
              <a:gd name="T8" fmla="*/ 10 w 13"/>
              <a:gd name="T9" fmla="*/ 18 h 39"/>
              <a:gd name="T10" fmla="*/ 9 w 13"/>
              <a:gd name="T11" fmla="*/ 23 h 39"/>
              <a:gd name="T12" fmla="*/ 7 w 13"/>
              <a:gd name="T13" fmla="*/ 29 h 39"/>
              <a:gd name="T14" fmla="*/ 6 w 13"/>
              <a:gd name="T15" fmla="*/ 34 h 39"/>
              <a:gd name="T16" fmla="*/ 3 w 13"/>
              <a:gd name="T17" fmla="*/ 39 h 39"/>
              <a:gd name="T18" fmla="*/ 3 w 13"/>
              <a:gd name="T19" fmla="*/ 39 h 39"/>
              <a:gd name="T20" fmla="*/ 1 w 13"/>
              <a:gd name="T21" fmla="*/ 39 h 39"/>
              <a:gd name="T22" fmla="*/ 1 w 13"/>
              <a:gd name="T23" fmla="*/ 38 h 39"/>
              <a:gd name="T24" fmla="*/ 0 w 13"/>
              <a:gd name="T25" fmla="*/ 37 h 39"/>
              <a:gd name="T26" fmla="*/ 1 w 13"/>
              <a:gd name="T27" fmla="*/ 33 h 39"/>
              <a:gd name="T28" fmla="*/ 2 w 13"/>
              <a:gd name="T29" fmla="*/ 29 h 39"/>
              <a:gd name="T30" fmla="*/ 4 w 13"/>
              <a:gd name="T31" fmla="*/ 25 h 39"/>
              <a:gd name="T32" fmla="*/ 6 w 13"/>
              <a:gd name="T33" fmla="*/ 22 h 39"/>
              <a:gd name="T34" fmla="*/ 8 w 13"/>
              <a:gd name="T35" fmla="*/ 16 h 39"/>
              <a:gd name="T36" fmla="*/ 10 w 13"/>
              <a:gd name="T37" fmla="*/ 11 h 39"/>
              <a:gd name="T38" fmla="*/ 12 w 13"/>
              <a:gd name="T39" fmla="*/ 5 h 39"/>
              <a:gd name="T40" fmla="*/ 13 w 13"/>
              <a:gd name="T41" fmla="*/ 0 h 39"/>
              <a:gd name="T42" fmla="*/ 13 w 13"/>
              <a:gd name="T43" fmla="*/ 0 h 39"/>
              <a:gd name="T44" fmla="*/ 13 w 13"/>
              <a:gd name="T45" fmla="*/ 0 h 39"/>
              <a:gd name="T46" fmla="*/ 13 w 13"/>
              <a:gd name="T47" fmla="*/ 0 h 39"/>
              <a:gd name="T48" fmla="*/ 13 w 13"/>
              <a:gd name="T49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3" h="39">
                <a:moveTo>
                  <a:pt x="13" y="0"/>
                </a:moveTo>
                <a:lnTo>
                  <a:pt x="13" y="4"/>
                </a:lnTo>
                <a:lnTo>
                  <a:pt x="12" y="9"/>
                </a:lnTo>
                <a:lnTo>
                  <a:pt x="11" y="13"/>
                </a:lnTo>
                <a:lnTo>
                  <a:pt x="10" y="18"/>
                </a:lnTo>
                <a:lnTo>
                  <a:pt x="9" y="23"/>
                </a:lnTo>
                <a:lnTo>
                  <a:pt x="7" y="29"/>
                </a:lnTo>
                <a:lnTo>
                  <a:pt x="6" y="34"/>
                </a:lnTo>
                <a:lnTo>
                  <a:pt x="3" y="39"/>
                </a:lnTo>
                <a:lnTo>
                  <a:pt x="3" y="39"/>
                </a:lnTo>
                <a:lnTo>
                  <a:pt x="1" y="39"/>
                </a:lnTo>
                <a:lnTo>
                  <a:pt x="1" y="38"/>
                </a:lnTo>
                <a:lnTo>
                  <a:pt x="0" y="37"/>
                </a:lnTo>
                <a:lnTo>
                  <a:pt x="1" y="33"/>
                </a:lnTo>
                <a:lnTo>
                  <a:pt x="2" y="29"/>
                </a:lnTo>
                <a:lnTo>
                  <a:pt x="4" y="25"/>
                </a:lnTo>
                <a:lnTo>
                  <a:pt x="6" y="22"/>
                </a:lnTo>
                <a:lnTo>
                  <a:pt x="8" y="16"/>
                </a:lnTo>
                <a:lnTo>
                  <a:pt x="10" y="11"/>
                </a:lnTo>
                <a:lnTo>
                  <a:pt x="12" y="5"/>
                </a:lnTo>
                <a:lnTo>
                  <a:pt x="13" y="0"/>
                </a:lnTo>
                <a:lnTo>
                  <a:pt x="13" y="0"/>
                </a:lnTo>
                <a:lnTo>
                  <a:pt x="13" y="0"/>
                </a:lnTo>
                <a:lnTo>
                  <a:pt x="13" y="0"/>
                </a:lnTo>
                <a:lnTo>
                  <a:pt x="1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0" name="Freeform 250"/>
          <p:cNvSpPr>
            <a:spLocks/>
          </p:cNvSpPr>
          <p:nvPr/>
        </p:nvSpPr>
        <p:spPr bwMode="auto">
          <a:xfrm>
            <a:off x="3146548" y="4742941"/>
            <a:ext cx="101600" cy="157163"/>
          </a:xfrm>
          <a:custGeom>
            <a:avLst/>
            <a:gdLst>
              <a:gd name="T0" fmla="*/ 60 w 64"/>
              <a:gd name="T1" fmla="*/ 3 h 99"/>
              <a:gd name="T2" fmla="*/ 52 w 64"/>
              <a:gd name="T3" fmla="*/ 1 h 99"/>
              <a:gd name="T4" fmla="*/ 47 w 64"/>
              <a:gd name="T5" fmla="*/ 8 h 99"/>
              <a:gd name="T6" fmla="*/ 43 w 64"/>
              <a:gd name="T7" fmla="*/ 12 h 99"/>
              <a:gd name="T8" fmla="*/ 36 w 64"/>
              <a:gd name="T9" fmla="*/ 13 h 99"/>
              <a:gd name="T10" fmla="*/ 31 w 64"/>
              <a:gd name="T11" fmla="*/ 15 h 99"/>
              <a:gd name="T12" fmla="*/ 28 w 64"/>
              <a:gd name="T13" fmla="*/ 18 h 99"/>
              <a:gd name="T14" fmla="*/ 29 w 64"/>
              <a:gd name="T15" fmla="*/ 24 h 99"/>
              <a:gd name="T16" fmla="*/ 30 w 64"/>
              <a:gd name="T17" fmla="*/ 30 h 99"/>
              <a:gd name="T18" fmla="*/ 28 w 64"/>
              <a:gd name="T19" fmla="*/ 36 h 99"/>
              <a:gd name="T20" fmla="*/ 21 w 64"/>
              <a:gd name="T21" fmla="*/ 39 h 99"/>
              <a:gd name="T22" fmla="*/ 17 w 64"/>
              <a:gd name="T23" fmla="*/ 41 h 99"/>
              <a:gd name="T24" fmla="*/ 11 w 64"/>
              <a:gd name="T25" fmla="*/ 45 h 99"/>
              <a:gd name="T26" fmla="*/ 10 w 64"/>
              <a:gd name="T27" fmla="*/ 52 h 99"/>
              <a:gd name="T28" fmla="*/ 15 w 64"/>
              <a:gd name="T29" fmla="*/ 57 h 99"/>
              <a:gd name="T30" fmla="*/ 20 w 64"/>
              <a:gd name="T31" fmla="*/ 63 h 99"/>
              <a:gd name="T32" fmla="*/ 17 w 64"/>
              <a:gd name="T33" fmla="*/ 71 h 99"/>
              <a:gd name="T34" fmla="*/ 15 w 64"/>
              <a:gd name="T35" fmla="*/ 78 h 99"/>
              <a:gd name="T36" fmla="*/ 19 w 64"/>
              <a:gd name="T37" fmla="*/ 81 h 99"/>
              <a:gd name="T38" fmla="*/ 25 w 64"/>
              <a:gd name="T39" fmla="*/ 81 h 99"/>
              <a:gd name="T40" fmla="*/ 29 w 64"/>
              <a:gd name="T41" fmla="*/ 82 h 99"/>
              <a:gd name="T42" fmla="*/ 32 w 64"/>
              <a:gd name="T43" fmla="*/ 82 h 99"/>
              <a:gd name="T44" fmla="*/ 35 w 64"/>
              <a:gd name="T45" fmla="*/ 85 h 99"/>
              <a:gd name="T46" fmla="*/ 36 w 64"/>
              <a:gd name="T47" fmla="*/ 89 h 99"/>
              <a:gd name="T48" fmla="*/ 40 w 64"/>
              <a:gd name="T49" fmla="*/ 96 h 99"/>
              <a:gd name="T50" fmla="*/ 47 w 64"/>
              <a:gd name="T51" fmla="*/ 98 h 99"/>
              <a:gd name="T52" fmla="*/ 55 w 64"/>
              <a:gd name="T53" fmla="*/ 95 h 99"/>
              <a:gd name="T54" fmla="*/ 56 w 64"/>
              <a:gd name="T55" fmla="*/ 95 h 99"/>
              <a:gd name="T56" fmla="*/ 51 w 64"/>
              <a:gd name="T57" fmla="*/ 98 h 99"/>
              <a:gd name="T58" fmla="*/ 43 w 64"/>
              <a:gd name="T59" fmla="*/ 99 h 99"/>
              <a:gd name="T60" fmla="*/ 37 w 64"/>
              <a:gd name="T61" fmla="*/ 95 h 99"/>
              <a:gd name="T62" fmla="*/ 33 w 64"/>
              <a:gd name="T63" fmla="*/ 85 h 99"/>
              <a:gd name="T64" fmla="*/ 28 w 64"/>
              <a:gd name="T65" fmla="*/ 84 h 99"/>
              <a:gd name="T66" fmla="*/ 23 w 64"/>
              <a:gd name="T67" fmla="*/ 84 h 99"/>
              <a:gd name="T68" fmla="*/ 19 w 64"/>
              <a:gd name="T69" fmla="*/ 84 h 99"/>
              <a:gd name="T70" fmla="*/ 12 w 64"/>
              <a:gd name="T71" fmla="*/ 75 h 99"/>
              <a:gd name="T72" fmla="*/ 15 w 64"/>
              <a:gd name="T73" fmla="*/ 65 h 99"/>
              <a:gd name="T74" fmla="*/ 11 w 64"/>
              <a:gd name="T75" fmla="*/ 60 h 99"/>
              <a:gd name="T76" fmla="*/ 6 w 64"/>
              <a:gd name="T77" fmla="*/ 58 h 99"/>
              <a:gd name="T78" fmla="*/ 0 w 64"/>
              <a:gd name="T79" fmla="*/ 49 h 99"/>
              <a:gd name="T80" fmla="*/ 2 w 64"/>
              <a:gd name="T81" fmla="*/ 39 h 99"/>
              <a:gd name="T82" fmla="*/ 8 w 64"/>
              <a:gd name="T83" fmla="*/ 33 h 99"/>
              <a:gd name="T84" fmla="*/ 14 w 64"/>
              <a:gd name="T85" fmla="*/ 30 h 99"/>
              <a:gd name="T86" fmla="*/ 20 w 64"/>
              <a:gd name="T87" fmla="*/ 28 h 99"/>
              <a:gd name="T88" fmla="*/ 22 w 64"/>
              <a:gd name="T89" fmla="*/ 22 h 99"/>
              <a:gd name="T90" fmla="*/ 22 w 64"/>
              <a:gd name="T91" fmla="*/ 15 h 99"/>
              <a:gd name="T92" fmla="*/ 25 w 64"/>
              <a:gd name="T93" fmla="*/ 12 h 99"/>
              <a:gd name="T94" fmla="*/ 29 w 64"/>
              <a:gd name="T95" fmla="*/ 10 h 99"/>
              <a:gd name="T96" fmla="*/ 35 w 64"/>
              <a:gd name="T97" fmla="*/ 9 h 99"/>
              <a:gd name="T98" fmla="*/ 41 w 64"/>
              <a:gd name="T99" fmla="*/ 10 h 99"/>
              <a:gd name="T100" fmla="*/ 46 w 64"/>
              <a:gd name="T101" fmla="*/ 7 h 99"/>
              <a:gd name="T102" fmla="*/ 48 w 64"/>
              <a:gd name="T103" fmla="*/ 1 h 99"/>
              <a:gd name="T104" fmla="*/ 53 w 64"/>
              <a:gd name="T105" fmla="*/ 0 h 99"/>
              <a:gd name="T106" fmla="*/ 60 w 64"/>
              <a:gd name="T107" fmla="*/ 2 h 99"/>
              <a:gd name="T108" fmla="*/ 64 w 64"/>
              <a:gd name="T109" fmla="*/ 6 h 99"/>
              <a:gd name="T110" fmla="*/ 64 w 64"/>
              <a:gd name="T111" fmla="*/ 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64" h="99">
                <a:moveTo>
                  <a:pt x="64" y="6"/>
                </a:moveTo>
                <a:lnTo>
                  <a:pt x="62" y="5"/>
                </a:lnTo>
                <a:lnTo>
                  <a:pt x="60" y="3"/>
                </a:lnTo>
                <a:lnTo>
                  <a:pt x="58" y="2"/>
                </a:lnTo>
                <a:lnTo>
                  <a:pt x="55" y="1"/>
                </a:lnTo>
                <a:lnTo>
                  <a:pt x="52" y="1"/>
                </a:lnTo>
                <a:lnTo>
                  <a:pt x="49" y="1"/>
                </a:lnTo>
                <a:lnTo>
                  <a:pt x="48" y="4"/>
                </a:lnTo>
                <a:lnTo>
                  <a:pt x="47" y="8"/>
                </a:lnTo>
                <a:lnTo>
                  <a:pt x="47" y="10"/>
                </a:lnTo>
                <a:lnTo>
                  <a:pt x="45" y="11"/>
                </a:lnTo>
                <a:lnTo>
                  <a:pt x="43" y="12"/>
                </a:lnTo>
                <a:lnTo>
                  <a:pt x="41" y="13"/>
                </a:lnTo>
                <a:lnTo>
                  <a:pt x="38" y="13"/>
                </a:lnTo>
                <a:lnTo>
                  <a:pt x="36" y="13"/>
                </a:lnTo>
                <a:lnTo>
                  <a:pt x="34" y="13"/>
                </a:lnTo>
                <a:lnTo>
                  <a:pt x="32" y="14"/>
                </a:lnTo>
                <a:lnTo>
                  <a:pt x="31" y="15"/>
                </a:lnTo>
                <a:lnTo>
                  <a:pt x="30" y="16"/>
                </a:lnTo>
                <a:lnTo>
                  <a:pt x="29" y="17"/>
                </a:lnTo>
                <a:lnTo>
                  <a:pt x="28" y="18"/>
                </a:lnTo>
                <a:lnTo>
                  <a:pt x="27" y="19"/>
                </a:lnTo>
                <a:lnTo>
                  <a:pt x="28" y="21"/>
                </a:lnTo>
                <a:lnTo>
                  <a:pt x="29" y="24"/>
                </a:lnTo>
                <a:lnTo>
                  <a:pt x="30" y="26"/>
                </a:lnTo>
                <a:lnTo>
                  <a:pt x="30" y="28"/>
                </a:lnTo>
                <a:lnTo>
                  <a:pt x="30" y="30"/>
                </a:lnTo>
                <a:lnTo>
                  <a:pt x="30" y="32"/>
                </a:lnTo>
                <a:lnTo>
                  <a:pt x="30" y="34"/>
                </a:lnTo>
                <a:lnTo>
                  <a:pt x="28" y="36"/>
                </a:lnTo>
                <a:lnTo>
                  <a:pt x="26" y="37"/>
                </a:lnTo>
                <a:lnTo>
                  <a:pt x="24" y="39"/>
                </a:lnTo>
                <a:lnTo>
                  <a:pt x="21" y="39"/>
                </a:lnTo>
                <a:lnTo>
                  <a:pt x="20" y="40"/>
                </a:lnTo>
                <a:lnTo>
                  <a:pt x="18" y="40"/>
                </a:lnTo>
                <a:lnTo>
                  <a:pt x="17" y="41"/>
                </a:lnTo>
                <a:lnTo>
                  <a:pt x="14" y="42"/>
                </a:lnTo>
                <a:lnTo>
                  <a:pt x="12" y="43"/>
                </a:lnTo>
                <a:lnTo>
                  <a:pt x="11" y="45"/>
                </a:lnTo>
                <a:lnTo>
                  <a:pt x="9" y="47"/>
                </a:lnTo>
                <a:lnTo>
                  <a:pt x="9" y="49"/>
                </a:lnTo>
                <a:lnTo>
                  <a:pt x="10" y="52"/>
                </a:lnTo>
                <a:lnTo>
                  <a:pt x="11" y="54"/>
                </a:lnTo>
                <a:lnTo>
                  <a:pt x="13" y="55"/>
                </a:lnTo>
                <a:lnTo>
                  <a:pt x="15" y="57"/>
                </a:lnTo>
                <a:lnTo>
                  <a:pt x="18" y="59"/>
                </a:lnTo>
                <a:lnTo>
                  <a:pt x="19" y="61"/>
                </a:lnTo>
                <a:lnTo>
                  <a:pt x="20" y="63"/>
                </a:lnTo>
                <a:lnTo>
                  <a:pt x="20" y="66"/>
                </a:lnTo>
                <a:lnTo>
                  <a:pt x="19" y="69"/>
                </a:lnTo>
                <a:lnTo>
                  <a:pt x="17" y="71"/>
                </a:lnTo>
                <a:lnTo>
                  <a:pt x="16" y="73"/>
                </a:lnTo>
                <a:lnTo>
                  <a:pt x="15" y="76"/>
                </a:lnTo>
                <a:lnTo>
                  <a:pt x="15" y="78"/>
                </a:lnTo>
                <a:lnTo>
                  <a:pt x="16" y="79"/>
                </a:lnTo>
                <a:lnTo>
                  <a:pt x="17" y="80"/>
                </a:lnTo>
                <a:lnTo>
                  <a:pt x="19" y="81"/>
                </a:lnTo>
                <a:lnTo>
                  <a:pt x="21" y="81"/>
                </a:lnTo>
                <a:lnTo>
                  <a:pt x="23" y="81"/>
                </a:lnTo>
                <a:lnTo>
                  <a:pt x="25" y="81"/>
                </a:lnTo>
                <a:lnTo>
                  <a:pt x="26" y="81"/>
                </a:lnTo>
                <a:lnTo>
                  <a:pt x="27" y="81"/>
                </a:lnTo>
                <a:lnTo>
                  <a:pt x="29" y="82"/>
                </a:lnTo>
                <a:lnTo>
                  <a:pt x="30" y="82"/>
                </a:lnTo>
                <a:lnTo>
                  <a:pt x="31" y="82"/>
                </a:lnTo>
                <a:lnTo>
                  <a:pt x="32" y="82"/>
                </a:lnTo>
                <a:lnTo>
                  <a:pt x="33" y="83"/>
                </a:lnTo>
                <a:lnTo>
                  <a:pt x="34" y="84"/>
                </a:lnTo>
                <a:lnTo>
                  <a:pt x="35" y="85"/>
                </a:lnTo>
                <a:lnTo>
                  <a:pt x="36" y="87"/>
                </a:lnTo>
                <a:lnTo>
                  <a:pt x="36" y="88"/>
                </a:lnTo>
                <a:lnTo>
                  <a:pt x="36" y="89"/>
                </a:lnTo>
                <a:lnTo>
                  <a:pt x="37" y="91"/>
                </a:lnTo>
                <a:lnTo>
                  <a:pt x="38" y="94"/>
                </a:lnTo>
                <a:lnTo>
                  <a:pt x="40" y="96"/>
                </a:lnTo>
                <a:lnTo>
                  <a:pt x="42" y="98"/>
                </a:lnTo>
                <a:lnTo>
                  <a:pt x="44" y="98"/>
                </a:lnTo>
                <a:lnTo>
                  <a:pt x="47" y="98"/>
                </a:lnTo>
                <a:lnTo>
                  <a:pt x="50" y="98"/>
                </a:lnTo>
                <a:lnTo>
                  <a:pt x="53" y="96"/>
                </a:lnTo>
                <a:lnTo>
                  <a:pt x="55" y="95"/>
                </a:lnTo>
                <a:lnTo>
                  <a:pt x="55" y="95"/>
                </a:lnTo>
                <a:lnTo>
                  <a:pt x="55" y="95"/>
                </a:lnTo>
                <a:lnTo>
                  <a:pt x="56" y="95"/>
                </a:lnTo>
                <a:lnTo>
                  <a:pt x="56" y="95"/>
                </a:lnTo>
                <a:lnTo>
                  <a:pt x="54" y="97"/>
                </a:lnTo>
                <a:lnTo>
                  <a:pt x="51" y="98"/>
                </a:lnTo>
                <a:lnTo>
                  <a:pt x="48" y="99"/>
                </a:lnTo>
                <a:lnTo>
                  <a:pt x="46" y="99"/>
                </a:lnTo>
                <a:lnTo>
                  <a:pt x="43" y="99"/>
                </a:lnTo>
                <a:lnTo>
                  <a:pt x="41" y="98"/>
                </a:lnTo>
                <a:lnTo>
                  <a:pt x="38" y="97"/>
                </a:lnTo>
                <a:lnTo>
                  <a:pt x="37" y="95"/>
                </a:lnTo>
                <a:lnTo>
                  <a:pt x="35" y="91"/>
                </a:lnTo>
                <a:lnTo>
                  <a:pt x="35" y="88"/>
                </a:lnTo>
                <a:lnTo>
                  <a:pt x="33" y="85"/>
                </a:lnTo>
                <a:lnTo>
                  <a:pt x="30" y="84"/>
                </a:lnTo>
                <a:lnTo>
                  <a:pt x="29" y="84"/>
                </a:lnTo>
                <a:lnTo>
                  <a:pt x="28" y="84"/>
                </a:lnTo>
                <a:lnTo>
                  <a:pt x="26" y="84"/>
                </a:lnTo>
                <a:lnTo>
                  <a:pt x="25" y="84"/>
                </a:lnTo>
                <a:lnTo>
                  <a:pt x="23" y="84"/>
                </a:lnTo>
                <a:lnTo>
                  <a:pt x="22" y="84"/>
                </a:lnTo>
                <a:lnTo>
                  <a:pt x="20" y="84"/>
                </a:lnTo>
                <a:lnTo>
                  <a:pt x="19" y="84"/>
                </a:lnTo>
                <a:lnTo>
                  <a:pt x="15" y="82"/>
                </a:lnTo>
                <a:lnTo>
                  <a:pt x="13" y="79"/>
                </a:lnTo>
                <a:lnTo>
                  <a:pt x="12" y="75"/>
                </a:lnTo>
                <a:lnTo>
                  <a:pt x="13" y="71"/>
                </a:lnTo>
                <a:lnTo>
                  <a:pt x="14" y="68"/>
                </a:lnTo>
                <a:lnTo>
                  <a:pt x="15" y="65"/>
                </a:lnTo>
                <a:lnTo>
                  <a:pt x="15" y="63"/>
                </a:lnTo>
                <a:lnTo>
                  <a:pt x="13" y="61"/>
                </a:lnTo>
                <a:lnTo>
                  <a:pt x="11" y="60"/>
                </a:lnTo>
                <a:lnTo>
                  <a:pt x="10" y="59"/>
                </a:lnTo>
                <a:lnTo>
                  <a:pt x="8" y="59"/>
                </a:lnTo>
                <a:lnTo>
                  <a:pt x="6" y="58"/>
                </a:lnTo>
                <a:lnTo>
                  <a:pt x="3" y="55"/>
                </a:lnTo>
                <a:lnTo>
                  <a:pt x="1" y="52"/>
                </a:lnTo>
                <a:lnTo>
                  <a:pt x="0" y="49"/>
                </a:lnTo>
                <a:lnTo>
                  <a:pt x="0" y="46"/>
                </a:lnTo>
                <a:lnTo>
                  <a:pt x="1" y="42"/>
                </a:lnTo>
                <a:lnTo>
                  <a:pt x="2" y="39"/>
                </a:lnTo>
                <a:lnTo>
                  <a:pt x="4" y="36"/>
                </a:lnTo>
                <a:lnTo>
                  <a:pt x="7" y="34"/>
                </a:lnTo>
                <a:lnTo>
                  <a:pt x="8" y="33"/>
                </a:lnTo>
                <a:lnTo>
                  <a:pt x="10" y="31"/>
                </a:lnTo>
                <a:lnTo>
                  <a:pt x="12" y="30"/>
                </a:lnTo>
                <a:lnTo>
                  <a:pt x="14" y="30"/>
                </a:lnTo>
                <a:lnTo>
                  <a:pt x="16" y="29"/>
                </a:lnTo>
                <a:lnTo>
                  <a:pt x="18" y="29"/>
                </a:lnTo>
                <a:lnTo>
                  <a:pt x="20" y="28"/>
                </a:lnTo>
                <a:lnTo>
                  <a:pt x="22" y="27"/>
                </a:lnTo>
                <a:lnTo>
                  <a:pt x="23" y="25"/>
                </a:lnTo>
                <a:lnTo>
                  <a:pt x="22" y="22"/>
                </a:lnTo>
                <a:lnTo>
                  <a:pt x="21" y="18"/>
                </a:lnTo>
                <a:lnTo>
                  <a:pt x="21" y="16"/>
                </a:lnTo>
                <a:lnTo>
                  <a:pt x="22" y="15"/>
                </a:lnTo>
                <a:lnTo>
                  <a:pt x="23" y="14"/>
                </a:lnTo>
                <a:lnTo>
                  <a:pt x="24" y="13"/>
                </a:lnTo>
                <a:lnTo>
                  <a:pt x="25" y="12"/>
                </a:lnTo>
                <a:lnTo>
                  <a:pt x="27" y="11"/>
                </a:lnTo>
                <a:lnTo>
                  <a:pt x="28" y="10"/>
                </a:lnTo>
                <a:lnTo>
                  <a:pt x="29" y="10"/>
                </a:lnTo>
                <a:lnTo>
                  <a:pt x="31" y="9"/>
                </a:lnTo>
                <a:lnTo>
                  <a:pt x="32" y="9"/>
                </a:lnTo>
                <a:lnTo>
                  <a:pt x="35" y="9"/>
                </a:lnTo>
                <a:lnTo>
                  <a:pt x="37" y="10"/>
                </a:lnTo>
                <a:lnTo>
                  <a:pt x="39" y="10"/>
                </a:lnTo>
                <a:lnTo>
                  <a:pt x="41" y="10"/>
                </a:lnTo>
                <a:lnTo>
                  <a:pt x="44" y="10"/>
                </a:lnTo>
                <a:lnTo>
                  <a:pt x="45" y="9"/>
                </a:lnTo>
                <a:lnTo>
                  <a:pt x="46" y="7"/>
                </a:lnTo>
                <a:lnTo>
                  <a:pt x="47" y="5"/>
                </a:lnTo>
                <a:lnTo>
                  <a:pt x="47" y="3"/>
                </a:lnTo>
                <a:lnTo>
                  <a:pt x="48" y="1"/>
                </a:lnTo>
                <a:lnTo>
                  <a:pt x="50" y="0"/>
                </a:lnTo>
                <a:lnTo>
                  <a:pt x="52" y="0"/>
                </a:lnTo>
                <a:lnTo>
                  <a:pt x="53" y="0"/>
                </a:lnTo>
                <a:lnTo>
                  <a:pt x="55" y="0"/>
                </a:lnTo>
                <a:lnTo>
                  <a:pt x="58" y="1"/>
                </a:lnTo>
                <a:lnTo>
                  <a:pt x="60" y="2"/>
                </a:lnTo>
                <a:lnTo>
                  <a:pt x="62" y="3"/>
                </a:lnTo>
                <a:lnTo>
                  <a:pt x="63" y="5"/>
                </a:lnTo>
                <a:lnTo>
                  <a:pt x="64" y="6"/>
                </a:lnTo>
                <a:lnTo>
                  <a:pt x="64" y="6"/>
                </a:lnTo>
                <a:lnTo>
                  <a:pt x="64" y="6"/>
                </a:lnTo>
                <a:lnTo>
                  <a:pt x="64" y="6"/>
                </a:lnTo>
                <a:lnTo>
                  <a:pt x="64" y="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1" name="Freeform 251"/>
          <p:cNvSpPr>
            <a:spLocks/>
          </p:cNvSpPr>
          <p:nvPr/>
        </p:nvSpPr>
        <p:spPr bwMode="auto">
          <a:xfrm>
            <a:off x="3494211" y="5446203"/>
            <a:ext cx="365125" cy="96838"/>
          </a:xfrm>
          <a:custGeom>
            <a:avLst/>
            <a:gdLst>
              <a:gd name="T0" fmla="*/ 228 w 230"/>
              <a:gd name="T1" fmla="*/ 34 h 61"/>
              <a:gd name="T2" fmla="*/ 221 w 230"/>
              <a:gd name="T3" fmla="*/ 26 h 61"/>
              <a:gd name="T4" fmla="*/ 210 w 230"/>
              <a:gd name="T5" fmla="*/ 20 h 61"/>
              <a:gd name="T6" fmla="*/ 206 w 230"/>
              <a:gd name="T7" fmla="*/ 19 h 61"/>
              <a:gd name="T8" fmla="*/ 201 w 230"/>
              <a:gd name="T9" fmla="*/ 18 h 61"/>
              <a:gd name="T10" fmla="*/ 195 w 230"/>
              <a:gd name="T11" fmla="*/ 17 h 61"/>
              <a:gd name="T12" fmla="*/ 189 w 230"/>
              <a:gd name="T13" fmla="*/ 17 h 61"/>
              <a:gd name="T14" fmla="*/ 182 w 230"/>
              <a:gd name="T15" fmla="*/ 18 h 61"/>
              <a:gd name="T16" fmla="*/ 168 w 230"/>
              <a:gd name="T17" fmla="*/ 22 h 61"/>
              <a:gd name="T18" fmla="*/ 152 w 230"/>
              <a:gd name="T19" fmla="*/ 27 h 61"/>
              <a:gd name="T20" fmla="*/ 135 w 230"/>
              <a:gd name="T21" fmla="*/ 33 h 61"/>
              <a:gd name="T22" fmla="*/ 119 w 230"/>
              <a:gd name="T23" fmla="*/ 40 h 61"/>
              <a:gd name="T24" fmla="*/ 102 w 230"/>
              <a:gd name="T25" fmla="*/ 46 h 61"/>
              <a:gd name="T26" fmla="*/ 86 w 230"/>
              <a:gd name="T27" fmla="*/ 52 h 61"/>
              <a:gd name="T28" fmla="*/ 68 w 230"/>
              <a:gd name="T29" fmla="*/ 57 h 61"/>
              <a:gd name="T30" fmla="*/ 49 w 230"/>
              <a:gd name="T31" fmla="*/ 61 h 61"/>
              <a:gd name="T32" fmla="*/ 36 w 230"/>
              <a:gd name="T33" fmla="*/ 61 h 61"/>
              <a:gd name="T34" fmla="*/ 25 w 230"/>
              <a:gd name="T35" fmla="*/ 59 h 61"/>
              <a:gd name="T36" fmla="*/ 15 w 230"/>
              <a:gd name="T37" fmla="*/ 53 h 61"/>
              <a:gd name="T38" fmla="*/ 7 w 230"/>
              <a:gd name="T39" fmla="*/ 46 h 61"/>
              <a:gd name="T40" fmla="*/ 2 w 230"/>
              <a:gd name="T41" fmla="*/ 36 h 61"/>
              <a:gd name="T42" fmla="*/ 0 w 230"/>
              <a:gd name="T43" fmla="*/ 24 h 61"/>
              <a:gd name="T44" fmla="*/ 6 w 230"/>
              <a:gd name="T45" fmla="*/ 12 h 61"/>
              <a:gd name="T46" fmla="*/ 15 w 230"/>
              <a:gd name="T47" fmla="*/ 2 h 61"/>
              <a:gd name="T48" fmla="*/ 19 w 230"/>
              <a:gd name="T49" fmla="*/ 0 h 61"/>
              <a:gd name="T50" fmla="*/ 17 w 230"/>
              <a:gd name="T51" fmla="*/ 2 h 61"/>
              <a:gd name="T52" fmla="*/ 12 w 230"/>
              <a:gd name="T53" fmla="*/ 7 h 61"/>
              <a:gd name="T54" fmla="*/ 7 w 230"/>
              <a:gd name="T55" fmla="*/ 14 h 61"/>
              <a:gd name="T56" fmla="*/ 3 w 230"/>
              <a:gd name="T57" fmla="*/ 22 h 61"/>
              <a:gd name="T58" fmla="*/ 2 w 230"/>
              <a:gd name="T59" fmla="*/ 30 h 61"/>
              <a:gd name="T60" fmla="*/ 6 w 230"/>
              <a:gd name="T61" fmla="*/ 37 h 61"/>
              <a:gd name="T62" fmla="*/ 15 w 230"/>
              <a:gd name="T63" fmla="*/ 50 h 61"/>
              <a:gd name="T64" fmla="*/ 29 w 230"/>
              <a:gd name="T65" fmla="*/ 55 h 61"/>
              <a:gd name="T66" fmla="*/ 45 w 230"/>
              <a:gd name="T67" fmla="*/ 54 h 61"/>
              <a:gd name="T68" fmla="*/ 62 w 230"/>
              <a:gd name="T69" fmla="*/ 50 h 61"/>
              <a:gd name="T70" fmla="*/ 78 w 230"/>
              <a:gd name="T71" fmla="*/ 44 h 61"/>
              <a:gd name="T72" fmla="*/ 94 w 230"/>
              <a:gd name="T73" fmla="*/ 37 h 61"/>
              <a:gd name="T74" fmla="*/ 111 w 230"/>
              <a:gd name="T75" fmla="*/ 30 h 61"/>
              <a:gd name="T76" fmla="*/ 127 w 230"/>
              <a:gd name="T77" fmla="*/ 23 h 61"/>
              <a:gd name="T78" fmla="*/ 142 w 230"/>
              <a:gd name="T79" fmla="*/ 17 h 61"/>
              <a:gd name="T80" fmla="*/ 157 w 230"/>
              <a:gd name="T81" fmla="*/ 12 h 61"/>
              <a:gd name="T82" fmla="*/ 170 w 230"/>
              <a:gd name="T83" fmla="*/ 9 h 61"/>
              <a:gd name="T84" fmla="*/ 178 w 230"/>
              <a:gd name="T85" fmla="*/ 8 h 61"/>
              <a:gd name="T86" fmla="*/ 185 w 230"/>
              <a:gd name="T87" fmla="*/ 7 h 61"/>
              <a:gd name="T88" fmla="*/ 192 w 230"/>
              <a:gd name="T89" fmla="*/ 7 h 61"/>
              <a:gd name="T90" fmla="*/ 196 w 230"/>
              <a:gd name="T91" fmla="*/ 9 h 61"/>
              <a:gd name="T92" fmla="*/ 201 w 230"/>
              <a:gd name="T93" fmla="*/ 11 h 61"/>
              <a:gd name="T94" fmla="*/ 217 w 230"/>
              <a:gd name="T95" fmla="*/ 19 h 61"/>
              <a:gd name="T96" fmla="*/ 229 w 230"/>
              <a:gd name="T97" fmla="*/ 31 h 61"/>
              <a:gd name="T98" fmla="*/ 228 w 230"/>
              <a:gd name="T99" fmla="*/ 43 h 61"/>
              <a:gd name="T100" fmla="*/ 228 w 230"/>
              <a:gd name="T101" fmla="*/ 43 h 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30" h="61">
                <a:moveTo>
                  <a:pt x="228" y="43"/>
                </a:moveTo>
                <a:lnTo>
                  <a:pt x="229" y="38"/>
                </a:lnTo>
                <a:lnTo>
                  <a:pt x="228" y="34"/>
                </a:lnTo>
                <a:lnTo>
                  <a:pt x="227" y="31"/>
                </a:lnTo>
                <a:lnTo>
                  <a:pt x="224" y="28"/>
                </a:lnTo>
                <a:lnTo>
                  <a:pt x="221" y="26"/>
                </a:lnTo>
                <a:lnTo>
                  <a:pt x="218" y="24"/>
                </a:lnTo>
                <a:lnTo>
                  <a:pt x="214" y="22"/>
                </a:lnTo>
                <a:lnTo>
                  <a:pt x="210" y="20"/>
                </a:lnTo>
                <a:lnTo>
                  <a:pt x="209" y="20"/>
                </a:lnTo>
                <a:lnTo>
                  <a:pt x="207" y="20"/>
                </a:lnTo>
                <a:lnTo>
                  <a:pt x="206" y="19"/>
                </a:lnTo>
                <a:lnTo>
                  <a:pt x="204" y="19"/>
                </a:lnTo>
                <a:lnTo>
                  <a:pt x="203" y="18"/>
                </a:lnTo>
                <a:lnTo>
                  <a:pt x="201" y="18"/>
                </a:lnTo>
                <a:lnTo>
                  <a:pt x="199" y="18"/>
                </a:lnTo>
                <a:lnTo>
                  <a:pt x="198" y="17"/>
                </a:lnTo>
                <a:lnTo>
                  <a:pt x="195" y="17"/>
                </a:lnTo>
                <a:lnTo>
                  <a:pt x="193" y="17"/>
                </a:lnTo>
                <a:lnTo>
                  <a:pt x="191" y="17"/>
                </a:lnTo>
                <a:lnTo>
                  <a:pt x="189" y="17"/>
                </a:lnTo>
                <a:lnTo>
                  <a:pt x="186" y="17"/>
                </a:lnTo>
                <a:lnTo>
                  <a:pt x="184" y="18"/>
                </a:lnTo>
                <a:lnTo>
                  <a:pt x="182" y="18"/>
                </a:lnTo>
                <a:lnTo>
                  <a:pt x="180" y="19"/>
                </a:lnTo>
                <a:lnTo>
                  <a:pt x="174" y="20"/>
                </a:lnTo>
                <a:lnTo>
                  <a:pt x="168" y="22"/>
                </a:lnTo>
                <a:lnTo>
                  <a:pt x="163" y="24"/>
                </a:lnTo>
                <a:lnTo>
                  <a:pt x="157" y="25"/>
                </a:lnTo>
                <a:lnTo>
                  <a:pt x="152" y="27"/>
                </a:lnTo>
                <a:lnTo>
                  <a:pt x="146" y="29"/>
                </a:lnTo>
                <a:lnTo>
                  <a:pt x="140" y="31"/>
                </a:lnTo>
                <a:lnTo>
                  <a:pt x="135" y="33"/>
                </a:lnTo>
                <a:lnTo>
                  <a:pt x="130" y="35"/>
                </a:lnTo>
                <a:lnTo>
                  <a:pt x="124" y="38"/>
                </a:lnTo>
                <a:lnTo>
                  <a:pt x="119" y="40"/>
                </a:lnTo>
                <a:lnTo>
                  <a:pt x="113" y="42"/>
                </a:lnTo>
                <a:lnTo>
                  <a:pt x="108" y="44"/>
                </a:lnTo>
                <a:lnTo>
                  <a:pt x="102" y="46"/>
                </a:lnTo>
                <a:lnTo>
                  <a:pt x="97" y="48"/>
                </a:lnTo>
                <a:lnTo>
                  <a:pt x="91" y="50"/>
                </a:lnTo>
                <a:lnTo>
                  <a:pt x="86" y="52"/>
                </a:lnTo>
                <a:lnTo>
                  <a:pt x="80" y="54"/>
                </a:lnTo>
                <a:lnTo>
                  <a:pt x="74" y="56"/>
                </a:lnTo>
                <a:lnTo>
                  <a:pt x="68" y="57"/>
                </a:lnTo>
                <a:lnTo>
                  <a:pt x="62" y="59"/>
                </a:lnTo>
                <a:lnTo>
                  <a:pt x="55" y="60"/>
                </a:lnTo>
                <a:lnTo>
                  <a:pt x="49" y="61"/>
                </a:lnTo>
                <a:lnTo>
                  <a:pt x="43" y="61"/>
                </a:lnTo>
                <a:lnTo>
                  <a:pt x="39" y="61"/>
                </a:lnTo>
                <a:lnTo>
                  <a:pt x="36" y="61"/>
                </a:lnTo>
                <a:lnTo>
                  <a:pt x="32" y="60"/>
                </a:lnTo>
                <a:lnTo>
                  <a:pt x="29" y="59"/>
                </a:lnTo>
                <a:lnTo>
                  <a:pt x="25" y="59"/>
                </a:lnTo>
                <a:lnTo>
                  <a:pt x="22" y="57"/>
                </a:lnTo>
                <a:lnTo>
                  <a:pt x="18" y="56"/>
                </a:lnTo>
                <a:lnTo>
                  <a:pt x="15" y="53"/>
                </a:lnTo>
                <a:lnTo>
                  <a:pt x="12" y="51"/>
                </a:lnTo>
                <a:lnTo>
                  <a:pt x="10" y="49"/>
                </a:lnTo>
                <a:lnTo>
                  <a:pt x="7" y="46"/>
                </a:lnTo>
                <a:lnTo>
                  <a:pt x="5" y="42"/>
                </a:lnTo>
                <a:lnTo>
                  <a:pt x="3" y="39"/>
                </a:lnTo>
                <a:lnTo>
                  <a:pt x="2" y="36"/>
                </a:lnTo>
                <a:lnTo>
                  <a:pt x="1" y="32"/>
                </a:lnTo>
                <a:lnTo>
                  <a:pt x="0" y="28"/>
                </a:lnTo>
                <a:lnTo>
                  <a:pt x="0" y="24"/>
                </a:lnTo>
                <a:lnTo>
                  <a:pt x="1" y="20"/>
                </a:lnTo>
                <a:lnTo>
                  <a:pt x="3" y="16"/>
                </a:lnTo>
                <a:lnTo>
                  <a:pt x="6" y="12"/>
                </a:lnTo>
                <a:lnTo>
                  <a:pt x="9" y="8"/>
                </a:lnTo>
                <a:lnTo>
                  <a:pt x="12" y="5"/>
                </a:lnTo>
                <a:lnTo>
                  <a:pt x="15" y="2"/>
                </a:lnTo>
                <a:lnTo>
                  <a:pt x="19" y="0"/>
                </a:lnTo>
                <a:lnTo>
                  <a:pt x="19" y="0"/>
                </a:lnTo>
                <a:lnTo>
                  <a:pt x="19" y="0"/>
                </a:lnTo>
                <a:lnTo>
                  <a:pt x="19" y="1"/>
                </a:lnTo>
                <a:lnTo>
                  <a:pt x="19" y="1"/>
                </a:lnTo>
                <a:lnTo>
                  <a:pt x="17" y="2"/>
                </a:lnTo>
                <a:lnTo>
                  <a:pt x="15" y="4"/>
                </a:lnTo>
                <a:lnTo>
                  <a:pt x="13" y="6"/>
                </a:lnTo>
                <a:lnTo>
                  <a:pt x="12" y="7"/>
                </a:lnTo>
                <a:lnTo>
                  <a:pt x="10" y="10"/>
                </a:lnTo>
                <a:lnTo>
                  <a:pt x="8" y="12"/>
                </a:lnTo>
                <a:lnTo>
                  <a:pt x="7" y="14"/>
                </a:lnTo>
                <a:lnTo>
                  <a:pt x="5" y="16"/>
                </a:lnTo>
                <a:lnTo>
                  <a:pt x="4" y="19"/>
                </a:lnTo>
                <a:lnTo>
                  <a:pt x="3" y="22"/>
                </a:lnTo>
                <a:lnTo>
                  <a:pt x="2" y="24"/>
                </a:lnTo>
                <a:lnTo>
                  <a:pt x="2" y="27"/>
                </a:lnTo>
                <a:lnTo>
                  <a:pt x="2" y="30"/>
                </a:lnTo>
                <a:lnTo>
                  <a:pt x="3" y="32"/>
                </a:lnTo>
                <a:lnTo>
                  <a:pt x="5" y="35"/>
                </a:lnTo>
                <a:lnTo>
                  <a:pt x="6" y="37"/>
                </a:lnTo>
                <a:lnTo>
                  <a:pt x="8" y="42"/>
                </a:lnTo>
                <a:lnTo>
                  <a:pt x="11" y="46"/>
                </a:lnTo>
                <a:lnTo>
                  <a:pt x="15" y="50"/>
                </a:lnTo>
                <a:lnTo>
                  <a:pt x="19" y="52"/>
                </a:lnTo>
                <a:lnTo>
                  <a:pt x="24" y="54"/>
                </a:lnTo>
                <a:lnTo>
                  <a:pt x="29" y="55"/>
                </a:lnTo>
                <a:lnTo>
                  <a:pt x="34" y="55"/>
                </a:lnTo>
                <a:lnTo>
                  <a:pt x="40" y="55"/>
                </a:lnTo>
                <a:lnTo>
                  <a:pt x="45" y="54"/>
                </a:lnTo>
                <a:lnTo>
                  <a:pt x="51" y="53"/>
                </a:lnTo>
                <a:lnTo>
                  <a:pt x="56" y="52"/>
                </a:lnTo>
                <a:lnTo>
                  <a:pt x="62" y="50"/>
                </a:lnTo>
                <a:lnTo>
                  <a:pt x="67" y="48"/>
                </a:lnTo>
                <a:lnTo>
                  <a:pt x="72" y="47"/>
                </a:lnTo>
                <a:lnTo>
                  <a:pt x="78" y="44"/>
                </a:lnTo>
                <a:lnTo>
                  <a:pt x="83" y="42"/>
                </a:lnTo>
                <a:lnTo>
                  <a:pt x="88" y="40"/>
                </a:lnTo>
                <a:lnTo>
                  <a:pt x="94" y="37"/>
                </a:lnTo>
                <a:lnTo>
                  <a:pt x="99" y="34"/>
                </a:lnTo>
                <a:lnTo>
                  <a:pt x="105" y="32"/>
                </a:lnTo>
                <a:lnTo>
                  <a:pt x="111" y="30"/>
                </a:lnTo>
                <a:lnTo>
                  <a:pt x="116" y="27"/>
                </a:lnTo>
                <a:lnTo>
                  <a:pt x="122" y="25"/>
                </a:lnTo>
                <a:lnTo>
                  <a:pt x="127" y="23"/>
                </a:lnTo>
                <a:lnTo>
                  <a:pt x="132" y="21"/>
                </a:lnTo>
                <a:lnTo>
                  <a:pt x="137" y="19"/>
                </a:lnTo>
                <a:lnTo>
                  <a:pt x="142" y="17"/>
                </a:lnTo>
                <a:lnTo>
                  <a:pt x="147" y="15"/>
                </a:lnTo>
                <a:lnTo>
                  <a:pt x="152" y="14"/>
                </a:lnTo>
                <a:lnTo>
                  <a:pt x="157" y="12"/>
                </a:lnTo>
                <a:lnTo>
                  <a:pt x="162" y="10"/>
                </a:lnTo>
                <a:lnTo>
                  <a:pt x="167" y="9"/>
                </a:lnTo>
                <a:lnTo>
                  <a:pt x="170" y="9"/>
                </a:lnTo>
                <a:lnTo>
                  <a:pt x="173" y="8"/>
                </a:lnTo>
                <a:lnTo>
                  <a:pt x="175" y="8"/>
                </a:lnTo>
                <a:lnTo>
                  <a:pt x="178" y="8"/>
                </a:lnTo>
                <a:lnTo>
                  <a:pt x="180" y="7"/>
                </a:lnTo>
                <a:lnTo>
                  <a:pt x="183" y="7"/>
                </a:lnTo>
                <a:lnTo>
                  <a:pt x="185" y="7"/>
                </a:lnTo>
                <a:lnTo>
                  <a:pt x="188" y="7"/>
                </a:lnTo>
                <a:lnTo>
                  <a:pt x="190" y="7"/>
                </a:lnTo>
                <a:lnTo>
                  <a:pt x="192" y="7"/>
                </a:lnTo>
                <a:lnTo>
                  <a:pt x="193" y="8"/>
                </a:lnTo>
                <a:lnTo>
                  <a:pt x="195" y="8"/>
                </a:lnTo>
                <a:lnTo>
                  <a:pt x="196" y="9"/>
                </a:lnTo>
                <a:lnTo>
                  <a:pt x="198" y="9"/>
                </a:lnTo>
                <a:lnTo>
                  <a:pt x="199" y="10"/>
                </a:lnTo>
                <a:lnTo>
                  <a:pt x="201" y="11"/>
                </a:lnTo>
                <a:lnTo>
                  <a:pt x="206" y="13"/>
                </a:lnTo>
                <a:lnTo>
                  <a:pt x="212" y="16"/>
                </a:lnTo>
                <a:lnTo>
                  <a:pt x="217" y="19"/>
                </a:lnTo>
                <a:lnTo>
                  <a:pt x="222" y="22"/>
                </a:lnTo>
                <a:lnTo>
                  <a:pt x="226" y="27"/>
                </a:lnTo>
                <a:lnTo>
                  <a:pt x="229" y="31"/>
                </a:lnTo>
                <a:lnTo>
                  <a:pt x="230" y="37"/>
                </a:lnTo>
                <a:lnTo>
                  <a:pt x="228" y="43"/>
                </a:lnTo>
                <a:lnTo>
                  <a:pt x="228" y="43"/>
                </a:lnTo>
                <a:lnTo>
                  <a:pt x="228" y="43"/>
                </a:lnTo>
                <a:lnTo>
                  <a:pt x="228" y="43"/>
                </a:lnTo>
                <a:lnTo>
                  <a:pt x="228" y="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2" name="Freeform 252"/>
          <p:cNvSpPr>
            <a:spLocks/>
          </p:cNvSpPr>
          <p:nvPr/>
        </p:nvSpPr>
        <p:spPr bwMode="auto">
          <a:xfrm>
            <a:off x="3217986" y="4873116"/>
            <a:ext cx="174625" cy="463550"/>
          </a:xfrm>
          <a:custGeom>
            <a:avLst/>
            <a:gdLst>
              <a:gd name="T0" fmla="*/ 7 w 110"/>
              <a:gd name="T1" fmla="*/ 7 h 292"/>
              <a:gd name="T2" fmla="*/ 19 w 110"/>
              <a:gd name="T3" fmla="*/ 22 h 292"/>
              <a:gd name="T4" fmla="*/ 30 w 110"/>
              <a:gd name="T5" fmla="*/ 38 h 292"/>
              <a:gd name="T6" fmla="*/ 41 w 110"/>
              <a:gd name="T7" fmla="*/ 55 h 292"/>
              <a:gd name="T8" fmla="*/ 51 w 110"/>
              <a:gd name="T9" fmla="*/ 73 h 292"/>
              <a:gd name="T10" fmla="*/ 59 w 110"/>
              <a:gd name="T11" fmla="*/ 90 h 292"/>
              <a:gd name="T12" fmla="*/ 67 w 110"/>
              <a:gd name="T13" fmla="*/ 108 h 292"/>
              <a:gd name="T14" fmla="*/ 75 w 110"/>
              <a:gd name="T15" fmla="*/ 126 h 292"/>
              <a:gd name="T16" fmla="*/ 82 w 110"/>
              <a:gd name="T17" fmla="*/ 144 h 292"/>
              <a:gd name="T18" fmla="*/ 88 w 110"/>
              <a:gd name="T19" fmla="*/ 164 h 292"/>
              <a:gd name="T20" fmla="*/ 93 w 110"/>
              <a:gd name="T21" fmla="*/ 183 h 292"/>
              <a:gd name="T22" fmla="*/ 98 w 110"/>
              <a:gd name="T23" fmla="*/ 202 h 292"/>
              <a:gd name="T24" fmla="*/ 102 w 110"/>
              <a:gd name="T25" fmla="*/ 222 h 292"/>
              <a:gd name="T26" fmla="*/ 106 w 110"/>
              <a:gd name="T27" fmla="*/ 242 h 292"/>
              <a:gd name="T28" fmla="*/ 108 w 110"/>
              <a:gd name="T29" fmla="*/ 262 h 292"/>
              <a:gd name="T30" fmla="*/ 109 w 110"/>
              <a:gd name="T31" fmla="*/ 282 h 292"/>
              <a:gd name="T32" fmla="*/ 110 w 110"/>
              <a:gd name="T33" fmla="*/ 292 h 292"/>
              <a:gd name="T34" fmla="*/ 108 w 110"/>
              <a:gd name="T35" fmla="*/ 292 h 292"/>
              <a:gd name="T36" fmla="*/ 105 w 110"/>
              <a:gd name="T37" fmla="*/ 282 h 292"/>
              <a:gd name="T38" fmla="*/ 103 w 110"/>
              <a:gd name="T39" fmla="*/ 265 h 292"/>
              <a:gd name="T40" fmla="*/ 101 w 110"/>
              <a:gd name="T41" fmla="*/ 246 h 292"/>
              <a:gd name="T42" fmla="*/ 97 w 110"/>
              <a:gd name="T43" fmla="*/ 226 h 292"/>
              <a:gd name="T44" fmla="*/ 94 w 110"/>
              <a:gd name="T45" fmla="*/ 206 h 292"/>
              <a:gd name="T46" fmla="*/ 90 w 110"/>
              <a:gd name="T47" fmla="*/ 187 h 292"/>
              <a:gd name="T48" fmla="*/ 84 w 110"/>
              <a:gd name="T49" fmla="*/ 168 h 292"/>
              <a:gd name="T50" fmla="*/ 79 w 110"/>
              <a:gd name="T51" fmla="*/ 149 h 292"/>
              <a:gd name="T52" fmla="*/ 73 w 110"/>
              <a:gd name="T53" fmla="*/ 130 h 292"/>
              <a:gd name="T54" fmla="*/ 66 w 110"/>
              <a:gd name="T55" fmla="*/ 111 h 292"/>
              <a:gd name="T56" fmla="*/ 58 w 110"/>
              <a:gd name="T57" fmla="*/ 93 h 292"/>
              <a:gd name="T58" fmla="*/ 49 w 110"/>
              <a:gd name="T59" fmla="*/ 75 h 292"/>
              <a:gd name="T60" fmla="*/ 40 w 110"/>
              <a:gd name="T61" fmla="*/ 57 h 292"/>
              <a:gd name="T62" fmla="*/ 30 w 110"/>
              <a:gd name="T63" fmla="*/ 40 h 292"/>
              <a:gd name="T64" fmla="*/ 19 w 110"/>
              <a:gd name="T65" fmla="*/ 23 h 292"/>
              <a:gd name="T66" fmla="*/ 7 w 110"/>
              <a:gd name="T67" fmla="*/ 7 h 292"/>
              <a:gd name="T68" fmla="*/ 0 w 110"/>
              <a:gd name="T69" fmla="*/ 0 h 292"/>
              <a:gd name="T70" fmla="*/ 0 w 110"/>
              <a:gd name="T71" fmla="*/ 0 h 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10" h="292">
                <a:moveTo>
                  <a:pt x="0" y="0"/>
                </a:moveTo>
                <a:lnTo>
                  <a:pt x="7" y="7"/>
                </a:lnTo>
                <a:lnTo>
                  <a:pt x="13" y="15"/>
                </a:lnTo>
                <a:lnTo>
                  <a:pt x="19" y="22"/>
                </a:lnTo>
                <a:lnTo>
                  <a:pt x="25" y="30"/>
                </a:lnTo>
                <a:lnTo>
                  <a:pt x="30" y="38"/>
                </a:lnTo>
                <a:lnTo>
                  <a:pt x="36" y="47"/>
                </a:lnTo>
                <a:lnTo>
                  <a:pt x="41" y="55"/>
                </a:lnTo>
                <a:lnTo>
                  <a:pt x="46" y="64"/>
                </a:lnTo>
                <a:lnTo>
                  <a:pt x="51" y="73"/>
                </a:lnTo>
                <a:lnTo>
                  <a:pt x="55" y="81"/>
                </a:lnTo>
                <a:lnTo>
                  <a:pt x="59" y="90"/>
                </a:lnTo>
                <a:lnTo>
                  <a:pt x="63" y="99"/>
                </a:lnTo>
                <a:lnTo>
                  <a:pt x="67" y="108"/>
                </a:lnTo>
                <a:lnTo>
                  <a:pt x="71" y="117"/>
                </a:lnTo>
                <a:lnTo>
                  <a:pt x="75" y="126"/>
                </a:lnTo>
                <a:lnTo>
                  <a:pt x="78" y="135"/>
                </a:lnTo>
                <a:lnTo>
                  <a:pt x="82" y="144"/>
                </a:lnTo>
                <a:lnTo>
                  <a:pt x="85" y="154"/>
                </a:lnTo>
                <a:lnTo>
                  <a:pt x="88" y="164"/>
                </a:lnTo>
                <a:lnTo>
                  <a:pt x="91" y="173"/>
                </a:lnTo>
                <a:lnTo>
                  <a:pt x="93" y="183"/>
                </a:lnTo>
                <a:lnTo>
                  <a:pt x="96" y="193"/>
                </a:lnTo>
                <a:lnTo>
                  <a:pt x="98" y="202"/>
                </a:lnTo>
                <a:lnTo>
                  <a:pt x="100" y="212"/>
                </a:lnTo>
                <a:lnTo>
                  <a:pt x="102" y="222"/>
                </a:lnTo>
                <a:lnTo>
                  <a:pt x="104" y="232"/>
                </a:lnTo>
                <a:lnTo>
                  <a:pt x="106" y="242"/>
                </a:lnTo>
                <a:lnTo>
                  <a:pt x="107" y="252"/>
                </a:lnTo>
                <a:lnTo>
                  <a:pt x="108" y="262"/>
                </a:lnTo>
                <a:lnTo>
                  <a:pt x="108" y="272"/>
                </a:lnTo>
                <a:lnTo>
                  <a:pt x="109" y="282"/>
                </a:lnTo>
                <a:lnTo>
                  <a:pt x="110" y="291"/>
                </a:lnTo>
                <a:lnTo>
                  <a:pt x="110" y="292"/>
                </a:lnTo>
                <a:lnTo>
                  <a:pt x="109" y="292"/>
                </a:lnTo>
                <a:lnTo>
                  <a:pt x="108" y="292"/>
                </a:lnTo>
                <a:lnTo>
                  <a:pt x="107" y="291"/>
                </a:lnTo>
                <a:lnTo>
                  <a:pt x="105" y="282"/>
                </a:lnTo>
                <a:lnTo>
                  <a:pt x="103" y="273"/>
                </a:lnTo>
                <a:lnTo>
                  <a:pt x="103" y="265"/>
                </a:lnTo>
                <a:lnTo>
                  <a:pt x="102" y="256"/>
                </a:lnTo>
                <a:lnTo>
                  <a:pt x="101" y="246"/>
                </a:lnTo>
                <a:lnTo>
                  <a:pt x="99" y="236"/>
                </a:lnTo>
                <a:lnTo>
                  <a:pt x="97" y="226"/>
                </a:lnTo>
                <a:lnTo>
                  <a:pt x="96" y="216"/>
                </a:lnTo>
                <a:lnTo>
                  <a:pt x="94" y="206"/>
                </a:lnTo>
                <a:lnTo>
                  <a:pt x="92" y="197"/>
                </a:lnTo>
                <a:lnTo>
                  <a:pt x="90" y="187"/>
                </a:lnTo>
                <a:lnTo>
                  <a:pt x="87" y="177"/>
                </a:lnTo>
                <a:lnTo>
                  <a:pt x="84" y="168"/>
                </a:lnTo>
                <a:lnTo>
                  <a:pt x="82" y="158"/>
                </a:lnTo>
                <a:lnTo>
                  <a:pt x="79" y="149"/>
                </a:lnTo>
                <a:lnTo>
                  <a:pt x="76" y="139"/>
                </a:lnTo>
                <a:lnTo>
                  <a:pt x="73" y="130"/>
                </a:lnTo>
                <a:lnTo>
                  <a:pt x="69" y="120"/>
                </a:lnTo>
                <a:lnTo>
                  <a:pt x="66" y="111"/>
                </a:lnTo>
                <a:lnTo>
                  <a:pt x="62" y="102"/>
                </a:lnTo>
                <a:lnTo>
                  <a:pt x="58" y="93"/>
                </a:lnTo>
                <a:lnTo>
                  <a:pt x="54" y="84"/>
                </a:lnTo>
                <a:lnTo>
                  <a:pt x="49" y="75"/>
                </a:lnTo>
                <a:lnTo>
                  <a:pt x="45" y="66"/>
                </a:lnTo>
                <a:lnTo>
                  <a:pt x="40" y="57"/>
                </a:lnTo>
                <a:lnTo>
                  <a:pt x="35" y="48"/>
                </a:lnTo>
                <a:lnTo>
                  <a:pt x="30" y="40"/>
                </a:lnTo>
                <a:lnTo>
                  <a:pt x="24" y="31"/>
                </a:lnTo>
                <a:lnTo>
                  <a:pt x="19" y="23"/>
                </a:lnTo>
                <a:lnTo>
                  <a:pt x="13" y="15"/>
                </a:lnTo>
                <a:lnTo>
                  <a:pt x="7" y="7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3" name="Freeform 253"/>
          <p:cNvSpPr>
            <a:spLocks/>
          </p:cNvSpPr>
          <p:nvPr/>
        </p:nvSpPr>
        <p:spPr bwMode="auto">
          <a:xfrm>
            <a:off x="3287836" y="4985828"/>
            <a:ext cx="98425" cy="33338"/>
          </a:xfrm>
          <a:custGeom>
            <a:avLst/>
            <a:gdLst>
              <a:gd name="T0" fmla="*/ 0 w 62"/>
              <a:gd name="T1" fmla="*/ 0 h 21"/>
              <a:gd name="T2" fmla="*/ 4 w 62"/>
              <a:gd name="T3" fmla="*/ 3 h 21"/>
              <a:gd name="T4" fmla="*/ 7 w 62"/>
              <a:gd name="T5" fmla="*/ 6 h 21"/>
              <a:gd name="T6" fmla="*/ 11 w 62"/>
              <a:gd name="T7" fmla="*/ 9 h 21"/>
              <a:gd name="T8" fmla="*/ 15 w 62"/>
              <a:gd name="T9" fmla="*/ 11 h 21"/>
              <a:gd name="T10" fmla="*/ 19 w 62"/>
              <a:gd name="T11" fmla="*/ 13 h 21"/>
              <a:gd name="T12" fmla="*/ 24 w 62"/>
              <a:gd name="T13" fmla="*/ 15 h 21"/>
              <a:gd name="T14" fmla="*/ 28 w 62"/>
              <a:gd name="T15" fmla="*/ 17 h 21"/>
              <a:gd name="T16" fmla="*/ 33 w 62"/>
              <a:gd name="T17" fmla="*/ 18 h 21"/>
              <a:gd name="T18" fmla="*/ 36 w 62"/>
              <a:gd name="T19" fmla="*/ 18 h 21"/>
              <a:gd name="T20" fmla="*/ 38 w 62"/>
              <a:gd name="T21" fmla="*/ 18 h 21"/>
              <a:gd name="T22" fmla="*/ 41 w 62"/>
              <a:gd name="T23" fmla="*/ 18 h 21"/>
              <a:gd name="T24" fmla="*/ 43 w 62"/>
              <a:gd name="T25" fmla="*/ 18 h 21"/>
              <a:gd name="T26" fmla="*/ 46 w 62"/>
              <a:gd name="T27" fmla="*/ 18 h 21"/>
              <a:gd name="T28" fmla="*/ 48 w 62"/>
              <a:gd name="T29" fmla="*/ 16 h 21"/>
              <a:gd name="T30" fmla="*/ 50 w 62"/>
              <a:gd name="T31" fmla="*/ 15 h 21"/>
              <a:gd name="T32" fmla="*/ 52 w 62"/>
              <a:gd name="T33" fmla="*/ 13 h 21"/>
              <a:gd name="T34" fmla="*/ 54 w 62"/>
              <a:gd name="T35" fmla="*/ 12 h 21"/>
              <a:gd name="T36" fmla="*/ 56 w 62"/>
              <a:gd name="T37" fmla="*/ 10 h 21"/>
              <a:gd name="T38" fmla="*/ 58 w 62"/>
              <a:gd name="T39" fmla="*/ 8 h 21"/>
              <a:gd name="T40" fmla="*/ 61 w 62"/>
              <a:gd name="T41" fmla="*/ 7 h 21"/>
              <a:gd name="T42" fmla="*/ 61 w 62"/>
              <a:gd name="T43" fmla="*/ 7 h 21"/>
              <a:gd name="T44" fmla="*/ 62 w 62"/>
              <a:gd name="T45" fmla="*/ 7 h 21"/>
              <a:gd name="T46" fmla="*/ 62 w 62"/>
              <a:gd name="T47" fmla="*/ 8 h 21"/>
              <a:gd name="T48" fmla="*/ 62 w 62"/>
              <a:gd name="T49" fmla="*/ 9 h 21"/>
              <a:gd name="T50" fmla="*/ 60 w 62"/>
              <a:gd name="T51" fmla="*/ 10 h 21"/>
              <a:gd name="T52" fmla="*/ 59 w 62"/>
              <a:gd name="T53" fmla="*/ 12 h 21"/>
              <a:gd name="T54" fmla="*/ 57 w 62"/>
              <a:gd name="T55" fmla="*/ 13 h 21"/>
              <a:gd name="T56" fmla="*/ 56 w 62"/>
              <a:gd name="T57" fmla="*/ 15 h 21"/>
              <a:gd name="T58" fmla="*/ 54 w 62"/>
              <a:gd name="T59" fmla="*/ 16 h 21"/>
              <a:gd name="T60" fmla="*/ 53 w 62"/>
              <a:gd name="T61" fmla="*/ 17 h 21"/>
              <a:gd name="T62" fmla="*/ 51 w 62"/>
              <a:gd name="T63" fmla="*/ 18 h 21"/>
              <a:gd name="T64" fmla="*/ 49 w 62"/>
              <a:gd name="T65" fmla="*/ 19 h 21"/>
              <a:gd name="T66" fmla="*/ 47 w 62"/>
              <a:gd name="T67" fmla="*/ 20 h 21"/>
              <a:gd name="T68" fmla="*/ 45 w 62"/>
              <a:gd name="T69" fmla="*/ 20 h 21"/>
              <a:gd name="T70" fmla="*/ 43 w 62"/>
              <a:gd name="T71" fmla="*/ 21 h 21"/>
              <a:gd name="T72" fmla="*/ 40 w 62"/>
              <a:gd name="T73" fmla="*/ 21 h 21"/>
              <a:gd name="T74" fmla="*/ 38 w 62"/>
              <a:gd name="T75" fmla="*/ 20 h 21"/>
              <a:gd name="T76" fmla="*/ 36 w 62"/>
              <a:gd name="T77" fmla="*/ 20 h 21"/>
              <a:gd name="T78" fmla="*/ 33 w 62"/>
              <a:gd name="T79" fmla="*/ 20 h 21"/>
              <a:gd name="T80" fmla="*/ 31 w 62"/>
              <a:gd name="T81" fmla="*/ 19 h 21"/>
              <a:gd name="T82" fmla="*/ 27 w 62"/>
              <a:gd name="T83" fmla="*/ 18 h 21"/>
              <a:gd name="T84" fmla="*/ 22 w 62"/>
              <a:gd name="T85" fmla="*/ 16 h 21"/>
              <a:gd name="T86" fmla="*/ 19 w 62"/>
              <a:gd name="T87" fmla="*/ 14 h 21"/>
              <a:gd name="T88" fmla="*/ 14 w 62"/>
              <a:gd name="T89" fmla="*/ 12 h 21"/>
              <a:gd name="T90" fmla="*/ 11 w 62"/>
              <a:gd name="T91" fmla="*/ 9 h 21"/>
              <a:gd name="T92" fmla="*/ 7 w 62"/>
              <a:gd name="T93" fmla="*/ 6 h 21"/>
              <a:gd name="T94" fmla="*/ 4 w 62"/>
              <a:gd name="T95" fmla="*/ 3 h 21"/>
              <a:gd name="T96" fmla="*/ 0 w 62"/>
              <a:gd name="T97" fmla="*/ 0 h 21"/>
              <a:gd name="T98" fmla="*/ 0 w 62"/>
              <a:gd name="T99" fmla="*/ 0 h 21"/>
              <a:gd name="T100" fmla="*/ 0 w 62"/>
              <a:gd name="T101" fmla="*/ 0 h 21"/>
              <a:gd name="T102" fmla="*/ 0 w 62"/>
              <a:gd name="T103" fmla="*/ 0 h 21"/>
              <a:gd name="T104" fmla="*/ 0 w 62"/>
              <a:gd name="T10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62" h="21">
                <a:moveTo>
                  <a:pt x="0" y="0"/>
                </a:moveTo>
                <a:lnTo>
                  <a:pt x="4" y="3"/>
                </a:lnTo>
                <a:lnTo>
                  <a:pt x="7" y="6"/>
                </a:lnTo>
                <a:lnTo>
                  <a:pt x="11" y="9"/>
                </a:lnTo>
                <a:lnTo>
                  <a:pt x="15" y="11"/>
                </a:lnTo>
                <a:lnTo>
                  <a:pt x="19" y="13"/>
                </a:lnTo>
                <a:lnTo>
                  <a:pt x="24" y="15"/>
                </a:lnTo>
                <a:lnTo>
                  <a:pt x="28" y="17"/>
                </a:lnTo>
                <a:lnTo>
                  <a:pt x="33" y="18"/>
                </a:lnTo>
                <a:lnTo>
                  <a:pt x="36" y="18"/>
                </a:lnTo>
                <a:lnTo>
                  <a:pt x="38" y="18"/>
                </a:lnTo>
                <a:lnTo>
                  <a:pt x="41" y="18"/>
                </a:lnTo>
                <a:lnTo>
                  <a:pt x="43" y="18"/>
                </a:lnTo>
                <a:lnTo>
                  <a:pt x="46" y="18"/>
                </a:lnTo>
                <a:lnTo>
                  <a:pt x="48" y="16"/>
                </a:lnTo>
                <a:lnTo>
                  <a:pt x="50" y="15"/>
                </a:lnTo>
                <a:lnTo>
                  <a:pt x="52" y="13"/>
                </a:lnTo>
                <a:lnTo>
                  <a:pt x="54" y="12"/>
                </a:lnTo>
                <a:lnTo>
                  <a:pt x="56" y="10"/>
                </a:lnTo>
                <a:lnTo>
                  <a:pt x="58" y="8"/>
                </a:lnTo>
                <a:lnTo>
                  <a:pt x="61" y="7"/>
                </a:lnTo>
                <a:lnTo>
                  <a:pt x="61" y="7"/>
                </a:lnTo>
                <a:lnTo>
                  <a:pt x="62" y="7"/>
                </a:lnTo>
                <a:lnTo>
                  <a:pt x="62" y="8"/>
                </a:lnTo>
                <a:lnTo>
                  <a:pt x="62" y="9"/>
                </a:lnTo>
                <a:lnTo>
                  <a:pt x="60" y="10"/>
                </a:lnTo>
                <a:lnTo>
                  <a:pt x="59" y="12"/>
                </a:lnTo>
                <a:lnTo>
                  <a:pt x="57" y="13"/>
                </a:lnTo>
                <a:lnTo>
                  <a:pt x="56" y="15"/>
                </a:lnTo>
                <a:lnTo>
                  <a:pt x="54" y="16"/>
                </a:lnTo>
                <a:lnTo>
                  <a:pt x="53" y="17"/>
                </a:lnTo>
                <a:lnTo>
                  <a:pt x="51" y="18"/>
                </a:lnTo>
                <a:lnTo>
                  <a:pt x="49" y="19"/>
                </a:lnTo>
                <a:lnTo>
                  <a:pt x="47" y="20"/>
                </a:lnTo>
                <a:lnTo>
                  <a:pt x="45" y="20"/>
                </a:lnTo>
                <a:lnTo>
                  <a:pt x="43" y="21"/>
                </a:lnTo>
                <a:lnTo>
                  <a:pt x="40" y="21"/>
                </a:lnTo>
                <a:lnTo>
                  <a:pt x="38" y="20"/>
                </a:lnTo>
                <a:lnTo>
                  <a:pt x="36" y="20"/>
                </a:lnTo>
                <a:lnTo>
                  <a:pt x="33" y="20"/>
                </a:lnTo>
                <a:lnTo>
                  <a:pt x="31" y="19"/>
                </a:lnTo>
                <a:lnTo>
                  <a:pt x="27" y="18"/>
                </a:lnTo>
                <a:lnTo>
                  <a:pt x="22" y="16"/>
                </a:lnTo>
                <a:lnTo>
                  <a:pt x="19" y="14"/>
                </a:lnTo>
                <a:lnTo>
                  <a:pt x="14" y="12"/>
                </a:lnTo>
                <a:lnTo>
                  <a:pt x="11" y="9"/>
                </a:lnTo>
                <a:lnTo>
                  <a:pt x="7" y="6"/>
                </a:lnTo>
                <a:lnTo>
                  <a:pt x="4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4" name="Freeform 254"/>
          <p:cNvSpPr>
            <a:spLocks/>
          </p:cNvSpPr>
          <p:nvPr/>
        </p:nvSpPr>
        <p:spPr bwMode="auto">
          <a:xfrm>
            <a:off x="3287836" y="5152516"/>
            <a:ext cx="92075" cy="201613"/>
          </a:xfrm>
          <a:custGeom>
            <a:avLst/>
            <a:gdLst>
              <a:gd name="T0" fmla="*/ 2 w 58"/>
              <a:gd name="T1" fmla="*/ 3 h 127"/>
              <a:gd name="T2" fmla="*/ 6 w 58"/>
              <a:gd name="T3" fmla="*/ 8 h 127"/>
              <a:gd name="T4" fmla="*/ 10 w 58"/>
              <a:gd name="T5" fmla="*/ 13 h 127"/>
              <a:gd name="T6" fmla="*/ 15 w 58"/>
              <a:gd name="T7" fmla="*/ 20 h 127"/>
              <a:gd name="T8" fmla="*/ 19 w 58"/>
              <a:gd name="T9" fmla="*/ 27 h 127"/>
              <a:gd name="T10" fmla="*/ 24 w 58"/>
              <a:gd name="T11" fmla="*/ 36 h 127"/>
              <a:gd name="T12" fmla="*/ 28 w 58"/>
              <a:gd name="T13" fmla="*/ 44 h 127"/>
              <a:gd name="T14" fmla="*/ 32 w 58"/>
              <a:gd name="T15" fmla="*/ 52 h 127"/>
              <a:gd name="T16" fmla="*/ 38 w 58"/>
              <a:gd name="T17" fmla="*/ 65 h 127"/>
              <a:gd name="T18" fmla="*/ 45 w 58"/>
              <a:gd name="T19" fmla="*/ 82 h 127"/>
              <a:gd name="T20" fmla="*/ 50 w 58"/>
              <a:gd name="T21" fmla="*/ 100 h 127"/>
              <a:gd name="T22" fmla="*/ 56 w 58"/>
              <a:gd name="T23" fmla="*/ 117 h 127"/>
              <a:gd name="T24" fmla="*/ 57 w 58"/>
              <a:gd name="T25" fmla="*/ 127 h 127"/>
              <a:gd name="T26" fmla="*/ 56 w 58"/>
              <a:gd name="T27" fmla="*/ 127 h 127"/>
              <a:gd name="T28" fmla="*/ 54 w 58"/>
              <a:gd name="T29" fmla="*/ 122 h 127"/>
              <a:gd name="T30" fmla="*/ 51 w 58"/>
              <a:gd name="T31" fmla="*/ 112 h 127"/>
              <a:gd name="T32" fmla="*/ 48 w 58"/>
              <a:gd name="T33" fmla="*/ 103 h 127"/>
              <a:gd name="T34" fmla="*/ 46 w 58"/>
              <a:gd name="T35" fmla="*/ 94 h 127"/>
              <a:gd name="T36" fmla="*/ 42 w 58"/>
              <a:gd name="T37" fmla="*/ 84 h 127"/>
              <a:gd name="T38" fmla="*/ 39 w 58"/>
              <a:gd name="T39" fmla="*/ 75 h 127"/>
              <a:gd name="T40" fmla="*/ 35 w 58"/>
              <a:gd name="T41" fmla="*/ 65 h 127"/>
              <a:gd name="T42" fmla="*/ 31 w 58"/>
              <a:gd name="T43" fmla="*/ 56 h 127"/>
              <a:gd name="T44" fmla="*/ 28 w 58"/>
              <a:gd name="T45" fmla="*/ 48 h 127"/>
              <a:gd name="T46" fmla="*/ 25 w 58"/>
              <a:gd name="T47" fmla="*/ 40 h 127"/>
              <a:gd name="T48" fmla="*/ 21 w 58"/>
              <a:gd name="T49" fmla="*/ 33 h 127"/>
              <a:gd name="T50" fmla="*/ 17 w 58"/>
              <a:gd name="T51" fmla="*/ 25 h 127"/>
              <a:gd name="T52" fmla="*/ 14 w 58"/>
              <a:gd name="T53" fmla="*/ 20 h 127"/>
              <a:gd name="T54" fmla="*/ 11 w 58"/>
              <a:gd name="T55" fmla="*/ 16 h 127"/>
              <a:gd name="T56" fmla="*/ 9 w 58"/>
              <a:gd name="T57" fmla="*/ 12 h 127"/>
              <a:gd name="T58" fmla="*/ 6 w 58"/>
              <a:gd name="T59" fmla="*/ 8 h 127"/>
              <a:gd name="T60" fmla="*/ 3 w 58"/>
              <a:gd name="T61" fmla="*/ 5 h 127"/>
              <a:gd name="T62" fmla="*/ 1 w 58"/>
              <a:gd name="T63" fmla="*/ 2 h 127"/>
              <a:gd name="T64" fmla="*/ 0 w 58"/>
              <a:gd name="T65" fmla="*/ 0 h 127"/>
              <a:gd name="T66" fmla="*/ 0 w 58"/>
              <a:gd name="T67" fmla="*/ 0 h 1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8" h="127">
                <a:moveTo>
                  <a:pt x="0" y="0"/>
                </a:moveTo>
                <a:lnTo>
                  <a:pt x="2" y="3"/>
                </a:lnTo>
                <a:lnTo>
                  <a:pt x="4" y="5"/>
                </a:lnTo>
                <a:lnTo>
                  <a:pt x="6" y="8"/>
                </a:lnTo>
                <a:lnTo>
                  <a:pt x="8" y="10"/>
                </a:lnTo>
                <a:lnTo>
                  <a:pt x="10" y="13"/>
                </a:lnTo>
                <a:lnTo>
                  <a:pt x="13" y="16"/>
                </a:lnTo>
                <a:lnTo>
                  <a:pt x="15" y="20"/>
                </a:lnTo>
                <a:lnTo>
                  <a:pt x="17" y="23"/>
                </a:lnTo>
                <a:lnTo>
                  <a:pt x="19" y="27"/>
                </a:lnTo>
                <a:lnTo>
                  <a:pt x="22" y="31"/>
                </a:lnTo>
                <a:lnTo>
                  <a:pt x="24" y="36"/>
                </a:lnTo>
                <a:lnTo>
                  <a:pt x="26" y="39"/>
                </a:lnTo>
                <a:lnTo>
                  <a:pt x="28" y="44"/>
                </a:lnTo>
                <a:lnTo>
                  <a:pt x="30" y="48"/>
                </a:lnTo>
                <a:lnTo>
                  <a:pt x="32" y="52"/>
                </a:lnTo>
                <a:lnTo>
                  <a:pt x="34" y="56"/>
                </a:lnTo>
                <a:lnTo>
                  <a:pt x="38" y="65"/>
                </a:lnTo>
                <a:lnTo>
                  <a:pt x="41" y="74"/>
                </a:lnTo>
                <a:lnTo>
                  <a:pt x="45" y="82"/>
                </a:lnTo>
                <a:lnTo>
                  <a:pt x="48" y="91"/>
                </a:lnTo>
                <a:lnTo>
                  <a:pt x="50" y="100"/>
                </a:lnTo>
                <a:lnTo>
                  <a:pt x="53" y="109"/>
                </a:lnTo>
                <a:lnTo>
                  <a:pt x="56" y="117"/>
                </a:lnTo>
                <a:lnTo>
                  <a:pt x="58" y="126"/>
                </a:lnTo>
                <a:lnTo>
                  <a:pt x="57" y="127"/>
                </a:lnTo>
                <a:lnTo>
                  <a:pt x="57" y="127"/>
                </a:lnTo>
                <a:lnTo>
                  <a:pt x="56" y="127"/>
                </a:lnTo>
                <a:lnTo>
                  <a:pt x="56" y="126"/>
                </a:lnTo>
                <a:lnTo>
                  <a:pt x="54" y="122"/>
                </a:lnTo>
                <a:lnTo>
                  <a:pt x="52" y="117"/>
                </a:lnTo>
                <a:lnTo>
                  <a:pt x="51" y="112"/>
                </a:lnTo>
                <a:lnTo>
                  <a:pt x="50" y="107"/>
                </a:lnTo>
                <a:lnTo>
                  <a:pt x="48" y="103"/>
                </a:lnTo>
                <a:lnTo>
                  <a:pt x="47" y="98"/>
                </a:lnTo>
                <a:lnTo>
                  <a:pt x="46" y="94"/>
                </a:lnTo>
                <a:lnTo>
                  <a:pt x="44" y="89"/>
                </a:lnTo>
                <a:lnTo>
                  <a:pt x="42" y="84"/>
                </a:lnTo>
                <a:lnTo>
                  <a:pt x="40" y="80"/>
                </a:lnTo>
                <a:lnTo>
                  <a:pt x="39" y="75"/>
                </a:lnTo>
                <a:lnTo>
                  <a:pt x="37" y="70"/>
                </a:lnTo>
                <a:lnTo>
                  <a:pt x="35" y="65"/>
                </a:lnTo>
                <a:lnTo>
                  <a:pt x="33" y="61"/>
                </a:lnTo>
                <a:lnTo>
                  <a:pt x="31" y="56"/>
                </a:lnTo>
                <a:lnTo>
                  <a:pt x="30" y="51"/>
                </a:lnTo>
                <a:lnTo>
                  <a:pt x="28" y="48"/>
                </a:lnTo>
                <a:lnTo>
                  <a:pt x="26" y="44"/>
                </a:lnTo>
                <a:lnTo>
                  <a:pt x="25" y="40"/>
                </a:lnTo>
                <a:lnTo>
                  <a:pt x="22" y="36"/>
                </a:lnTo>
                <a:lnTo>
                  <a:pt x="21" y="33"/>
                </a:lnTo>
                <a:lnTo>
                  <a:pt x="19" y="29"/>
                </a:lnTo>
                <a:lnTo>
                  <a:pt x="17" y="25"/>
                </a:lnTo>
                <a:lnTo>
                  <a:pt x="15" y="21"/>
                </a:lnTo>
                <a:lnTo>
                  <a:pt x="14" y="20"/>
                </a:lnTo>
                <a:lnTo>
                  <a:pt x="12" y="17"/>
                </a:lnTo>
                <a:lnTo>
                  <a:pt x="11" y="16"/>
                </a:lnTo>
                <a:lnTo>
                  <a:pt x="10" y="13"/>
                </a:lnTo>
                <a:lnTo>
                  <a:pt x="9" y="12"/>
                </a:lnTo>
                <a:lnTo>
                  <a:pt x="7" y="10"/>
                </a:lnTo>
                <a:lnTo>
                  <a:pt x="6" y="8"/>
                </a:lnTo>
                <a:lnTo>
                  <a:pt x="5" y="6"/>
                </a:lnTo>
                <a:lnTo>
                  <a:pt x="3" y="5"/>
                </a:lnTo>
                <a:lnTo>
                  <a:pt x="2" y="4"/>
                </a:lnTo>
                <a:lnTo>
                  <a:pt x="1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8" name="テキスト ボックス 65"/>
          <p:cNvSpPr txBox="1"/>
          <p:nvPr/>
        </p:nvSpPr>
        <p:spPr>
          <a:xfrm>
            <a:off x="2856000" y="5856033"/>
            <a:ext cx="648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SINET6 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DC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と本学を接続する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、専用回線と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伝送装置から構成するアクセス回線を用意すること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/>
            </a:r>
            <a:b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</a:b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また、専用回線と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伝送装置の監視、及び、監視に必要な配線も行うこと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endParaRPr lang="en-US" altLang="ja-JP" sz="105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endParaRPr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図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1. 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本調達の範囲（全体イメージ）</a:t>
            </a:r>
            <a:endParaRPr kumimoji="1"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V="1">
            <a:off x="5314579" y="3204681"/>
            <a:ext cx="0" cy="17100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直線矢印コネクタ 193"/>
          <p:cNvCxnSpPr/>
          <p:nvPr/>
        </p:nvCxnSpPr>
        <p:spPr>
          <a:xfrm>
            <a:off x="4216673" y="4921965"/>
            <a:ext cx="318401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99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AutoShape 150"/>
          <p:cNvSpPr>
            <a:spLocks noChangeShapeType="1"/>
          </p:cNvSpPr>
          <p:nvPr/>
        </p:nvSpPr>
        <p:spPr bwMode="auto">
          <a:xfrm rot="16200000" flipV="1">
            <a:off x="3643961" y="3060084"/>
            <a:ext cx="0" cy="147485"/>
          </a:xfrm>
          <a:prstGeom prst="straightConnector1">
            <a:avLst/>
          </a:prstGeom>
          <a:noFill/>
          <a:ln w="3810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0" name="AutoShape 164"/>
          <p:cNvSpPr>
            <a:spLocks noChangeArrowheads="1"/>
          </p:cNvSpPr>
          <p:nvPr/>
        </p:nvSpPr>
        <p:spPr bwMode="auto">
          <a:xfrm rot="16200000">
            <a:off x="2779559" y="1370447"/>
            <a:ext cx="3467308" cy="2534061"/>
          </a:xfrm>
          <a:prstGeom prst="roundRect">
            <a:avLst>
              <a:gd name="adj" fmla="val 5880"/>
            </a:avLst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1" name="Rectangle 262"/>
          <p:cNvSpPr>
            <a:spLocks noChangeArrowheads="1"/>
          </p:cNvSpPr>
          <p:nvPr/>
        </p:nvSpPr>
        <p:spPr bwMode="auto">
          <a:xfrm rot="16200000">
            <a:off x="4204279" y="1251715"/>
            <a:ext cx="321786" cy="2156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2" name="AutoShape 261"/>
          <p:cNvSpPr>
            <a:spLocks noChangeArrowheads="1"/>
          </p:cNvSpPr>
          <p:nvPr/>
        </p:nvSpPr>
        <p:spPr bwMode="auto">
          <a:xfrm rot="16200000">
            <a:off x="5780245" y="3414487"/>
            <a:ext cx="248043" cy="3479305"/>
          </a:xfrm>
          <a:prstGeom prst="upDownArrow">
            <a:avLst>
              <a:gd name="adj1" fmla="val 39102"/>
              <a:gd name="adj2" fmla="val 86760"/>
            </a:avLst>
          </a:prstGeom>
          <a:solidFill>
            <a:srgbClr val="FFFF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3" name="Rectangle 260"/>
          <p:cNvSpPr>
            <a:spLocks noChangeArrowheads="1"/>
          </p:cNvSpPr>
          <p:nvPr/>
        </p:nvSpPr>
        <p:spPr bwMode="auto">
          <a:xfrm>
            <a:off x="3678230" y="2273958"/>
            <a:ext cx="288000" cy="1800000"/>
          </a:xfrm>
          <a:prstGeom prst="rect">
            <a:avLst/>
          </a:prstGeom>
          <a:solidFill>
            <a:srgbClr val="BFBFB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4" name="AutoShape 259"/>
          <p:cNvSpPr>
            <a:spLocks noChangeArrowheads="1"/>
          </p:cNvSpPr>
          <p:nvPr/>
        </p:nvSpPr>
        <p:spPr bwMode="auto">
          <a:xfrm rot="16200000">
            <a:off x="6152137" y="1435290"/>
            <a:ext cx="3432232" cy="2369188"/>
          </a:xfrm>
          <a:prstGeom prst="roundRect">
            <a:avLst>
              <a:gd name="adj" fmla="val 5880"/>
            </a:avLst>
          </a:prstGeom>
          <a:noFill/>
          <a:ln w="317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5" name="AutoShape 258"/>
          <p:cNvSpPr>
            <a:spLocks noChangeArrowheads="1"/>
          </p:cNvSpPr>
          <p:nvPr/>
        </p:nvSpPr>
        <p:spPr bwMode="auto">
          <a:xfrm rot="16200000" flipV="1">
            <a:off x="5689742" y="2215397"/>
            <a:ext cx="3202212" cy="721783"/>
          </a:xfrm>
          <a:custGeom>
            <a:avLst/>
            <a:gdLst>
              <a:gd name="G0" fmla="+- 1130 0 0"/>
              <a:gd name="G1" fmla="+- 21600 0 1130"/>
              <a:gd name="G2" fmla="*/ 1130 1 2"/>
              <a:gd name="G3" fmla="+- 21600 0 G2"/>
              <a:gd name="G4" fmla="+/ 1130 21600 2"/>
              <a:gd name="G5" fmla="+/ G1 0 2"/>
              <a:gd name="G6" fmla="*/ 21600 21600 1130"/>
              <a:gd name="G7" fmla="*/ G6 1 2"/>
              <a:gd name="G8" fmla="+- 21600 0 G7"/>
              <a:gd name="G9" fmla="*/ 21600 1 2"/>
              <a:gd name="G10" fmla="+- 1130 0 G9"/>
              <a:gd name="G11" fmla="?: G10 G8 0"/>
              <a:gd name="G12" fmla="?: G10 G7 21600"/>
              <a:gd name="T0" fmla="*/ 21035 w 21600"/>
              <a:gd name="T1" fmla="*/ 10800 h 21600"/>
              <a:gd name="T2" fmla="*/ 10800 w 21600"/>
              <a:gd name="T3" fmla="*/ 21600 h 21600"/>
              <a:gd name="T4" fmla="*/ 565 w 21600"/>
              <a:gd name="T5" fmla="*/ 10800 h 21600"/>
              <a:gd name="T6" fmla="*/ 10800 w 21600"/>
              <a:gd name="T7" fmla="*/ 0 h 21600"/>
              <a:gd name="T8" fmla="*/ 2365 w 21600"/>
              <a:gd name="T9" fmla="*/ 2365 h 21600"/>
              <a:gd name="T10" fmla="*/ 19235 w 21600"/>
              <a:gd name="T11" fmla="*/ 192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1130" y="21600"/>
                </a:lnTo>
                <a:lnTo>
                  <a:pt x="2047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6" name="Rectangle 256"/>
          <p:cNvSpPr>
            <a:spLocks noChangeArrowheads="1"/>
          </p:cNvSpPr>
          <p:nvPr/>
        </p:nvSpPr>
        <p:spPr bwMode="auto">
          <a:xfrm rot="16200000">
            <a:off x="7279676" y="3536057"/>
            <a:ext cx="433516" cy="310613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7" name="Rectangle 255"/>
          <p:cNvSpPr>
            <a:spLocks noChangeArrowheads="1"/>
          </p:cNvSpPr>
          <p:nvPr/>
        </p:nvSpPr>
        <p:spPr bwMode="auto">
          <a:xfrm rot="16200000">
            <a:off x="7279676" y="2960642"/>
            <a:ext cx="433516" cy="310613"/>
          </a:xfrm>
          <a:prstGeom prst="rect">
            <a:avLst/>
          </a:prstGeom>
          <a:solidFill>
            <a:srgbClr val="FFEBEB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8" name="Rectangle 254"/>
          <p:cNvSpPr>
            <a:spLocks noChangeArrowheads="1"/>
          </p:cNvSpPr>
          <p:nvPr/>
        </p:nvSpPr>
        <p:spPr bwMode="auto">
          <a:xfrm rot="16200000">
            <a:off x="7279676" y="2385228"/>
            <a:ext cx="433516" cy="310613"/>
          </a:xfrm>
          <a:prstGeom prst="rect">
            <a:avLst/>
          </a:prstGeom>
          <a:solidFill>
            <a:srgbClr val="FFEBEB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9" name="Rectangle 253"/>
          <p:cNvSpPr>
            <a:spLocks noChangeArrowheads="1"/>
          </p:cNvSpPr>
          <p:nvPr/>
        </p:nvSpPr>
        <p:spPr bwMode="auto">
          <a:xfrm rot="16200000">
            <a:off x="7279676" y="1809813"/>
            <a:ext cx="433516" cy="310613"/>
          </a:xfrm>
          <a:prstGeom prst="rect">
            <a:avLst/>
          </a:prstGeom>
          <a:solidFill>
            <a:srgbClr val="FFEBEB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0" name="AutoShape 252"/>
          <p:cNvSpPr>
            <a:spLocks noChangeArrowheads="1"/>
          </p:cNvSpPr>
          <p:nvPr/>
        </p:nvSpPr>
        <p:spPr bwMode="auto">
          <a:xfrm>
            <a:off x="6897604" y="4289604"/>
            <a:ext cx="180000" cy="552900"/>
          </a:xfrm>
          <a:prstGeom prst="wedgeRectCallout">
            <a:avLst>
              <a:gd name="adj1" fmla="val 26879"/>
              <a:gd name="adj2" fmla="val -102961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伝送装置</a:t>
            </a:r>
            <a:endParaRPr kumimoji="0" lang="ja-JP" altLang="en-US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1" name="Rectangle 251"/>
          <p:cNvSpPr>
            <a:spLocks noChangeArrowheads="1"/>
          </p:cNvSpPr>
          <p:nvPr/>
        </p:nvSpPr>
        <p:spPr bwMode="auto">
          <a:xfrm rot="16200000">
            <a:off x="6533313" y="3020980"/>
            <a:ext cx="1003345" cy="210055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2" name="AutoShape 250"/>
          <p:cNvSpPr>
            <a:spLocks noChangeArrowheads="1"/>
          </p:cNvSpPr>
          <p:nvPr/>
        </p:nvSpPr>
        <p:spPr bwMode="auto">
          <a:xfrm>
            <a:off x="6661804" y="3641910"/>
            <a:ext cx="180000" cy="521279"/>
          </a:xfrm>
          <a:prstGeom prst="wedgeRectCallout">
            <a:avLst>
              <a:gd name="adj1" fmla="val 91710"/>
              <a:gd name="adj2" fmla="val -6410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多重化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装置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3" name="Rectangle 249"/>
          <p:cNvSpPr>
            <a:spLocks noChangeArrowheads="1"/>
          </p:cNvSpPr>
          <p:nvPr/>
        </p:nvSpPr>
        <p:spPr bwMode="auto">
          <a:xfrm rot="16200000">
            <a:off x="5865718" y="2462882"/>
            <a:ext cx="814520" cy="1313957"/>
          </a:xfrm>
          <a:prstGeom prst="rect">
            <a:avLst/>
          </a:prstGeom>
          <a:solidFill>
            <a:srgbClr val="FFFA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4" name="Rectangle 246"/>
          <p:cNvSpPr>
            <a:spLocks noChangeArrowheads="1"/>
          </p:cNvSpPr>
          <p:nvPr/>
        </p:nvSpPr>
        <p:spPr bwMode="auto">
          <a:xfrm rot="16200000">
            <a:off x="7457328" y="3634381"/>
            <a:ext cx="263686" cy="125139"/>
          </a:xfrm>
          <a:prstGeom prst="rect">
            <a:avLst/>
          </a:prstGeom>
          <a:solidFill>
            <a:srgbClr val="A7E8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5" name="AutoShape 245"/>
          <p:cNvSpPr>
            <a:spLocks noChangeArrowheads="1"/>
          </p:cNvSpPr>
          <p:nvPr/>
        </p:nvSpPr>
        <p:spPr bwMode="auto">
          <a:xfrm>
            <a:off x="7425064" y="4219372"/>
            <a:ext cx="180000" cy="684000"/>
          </a:xfrm>
          <a:prstGeom prst="wedgeRectCallout">
            <a:avLst>
              <a:gd name="adj1" fmla="val 50565"/>
              <a:gd name="adj2" fmla="val -11547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コネクタ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（受口</a:t>
            </a:r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6" name="Rectangle 244"/>
          <p:cNvSpPr>
            <a:spLocks noChangeArrowheads="1"/>
          </p:cNvSpPr>
          <p:nvPr/>
        </p:nvSpPr>
        <p:spPr bwMode="auto">
          <a:xfrm rot="16200000">
            <a:off x="8050619" y="3234385"/>
            <a:ext cx="116201" cy="9296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7" name="Rectangle 243"/>
          <p:cNvSpPr>
            <a:spLocks noChangeArrowheads="1"/>
          </p:cNvSpPr>
          <p:nvPr/>
        </p:nvSpPr>
        <p:spPr bwMode="auto">
          <a:xfrm rot="16200000">
            <a:off x="7562355" y="3636617"/>
            <a:ext cx="194412" cy="1251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8" name="AutoShape 242"/>
          <p:cNvSpPr>
            <a:spLocks noChangeArrowheads="1"/>
          </p:cNvSpPr>
          <p:nvPr/>
        </p:nvSpPr>
        <p:spPr bwMode="auto">
          <a:xfrm>
            <a:off x="7782718" y="4073958"/>
            <a:ext cx="288000" cy="720000"/>
          </a:xfrm>
          <a:prstGeom prst="wedgeRectCallout">
            <a:avLst>
              <a:gd name="adj1" fmla="val -76030"/>
              <a:gd name="adj2" fmla="val -97145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コネクタ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defTabSz="914395" eaLnBrk="0" hangingPunct="0"/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ケーブル側</a:t>
            </a:r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49" name="AutoShape 241"/>
          <p:cNvSpPr>
            <a:spLocks noChangeArrowheads="1"/>
          </p:cNvSpPr>
          <p:nvPr/>
        </p:nvSpPr>
        <p:spPr bwMode="auto">
          <a:xfrm>
            <a:off x="8178762" y="4073958"/>
            <a:ext cx="288000" cy="756000"/>
          </a:xfrm>
          <a:prstGeom prst="wedgeRectCallout">
            <a:avLst>
              <a:gd name="adj1" fmla="val -39257"/>
              <a:gd name="adj2" fmla="val -95506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ケーブル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defTabSz="914395" eaLnBrk="0" hangingPunct="0"/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光ファイバ、</a:t>
            </a:r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UTP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kumimoji="0" lang="en-US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0" name="Rectangle 240"/>
          <p:cNvSpPr>
            <a:spLocks noChangeArrowheads="1"/>
          </p:cNvSpPr>
          <p:nvPr/>
        </p:nvSpPr>
        <p:spPr bwMode="auto">
          <a:xfrm rot="16200000">
            <a:off x="8261791" y="3631028"/>
            <a:ext cx="788821" cy="1631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1" name="AutoShape 239"/>
          <p:cNvSpPr>
            <a:spLocks noChangeArrowheads="1"/>
          </p:cNvSpPr>
          <p:nvPr/>
        </p:nvSpPr>
        <p:spPr bwMode="auto">
          <a:xfrm>
            <a:off x="8574806" y="4253978"/>
            <a:ext cx="288000" cy="576000"/>
          </a:xfrm>
          <a:prstGeom prst="wedgeRectCallout">
            <a:avLst>
              <a:gd name="adj1" fmla="val -32761"/>
              <a:gd name="adj2" fmla="val -81514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ルータ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や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 defTabSz="914395" eaLnBrk="0" hangingPunct="0"/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L3</a:t>
            </a:r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スイッチ等</a:t>
            </a:r>
            <a:endParaRPr kumimoji="0" lang="ja-JP" altLang="en-US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2" name="AutoShape 238"/>
          <p:cNvSpPr>
            <a:spLocks noChangeShapeType="1"/>
          </p:cNvSpPr>
          <p:nvPr/>
        </p:nvSpPr>
        <p:spPr bwMode="auto">
          <a:xfrm rot="16200000">
            <a:off x="8854524" y="3890803"/>
            <a:ext cx="0" cy="233519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3" name="AutoShape 237"/>
          <p:cNvSpPr>
            <a:spLocks noChangeShapeType="1"/>
          </p:cNvSpPr>
          <p:nvPr/>
        </p:nvSpPr>
        <p:spPr bwMode="auto">
          <a:xfrm rot="16200000">
            <a:off x="8854524" y="3783541"/>
            <a:ext cx="0" cy="233519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4" name="AutoShape 236"/>
          <p:cNvSpPr>
            <a:spLocks noChangeShapeType="1"/>
          </p:cNvSpPr>
          <p:nvPr/>
        </p:nvSpPr>
        <p:spPr bwMode="auto">
          <a:xfrm rot="16200000">
            <a:off x="8854524" y="3676280"/>
            <a:ext cx="0" cy="233519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5" name="AutoShape 235"/>
          <p:cNvSpPr>
            <a:spLocks noChangeShapeType="1"/>
          </p:cNvSpPr>
          <p:nvPr/>
        </p:nvSpPr>
        <p:spPr bwMode="auto">
          <a:xfrm rot="16200000">
            <a:off x="8854524" y="3569018"/>
            <a:ext cx="0" cy="233519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6" name="AutoShape 234"/>
          <p:cNvSpPr>
            <a:spLocks noChangeShapeType="1"/>
          </p:cNvSpPr>
          <p:nvPr/>
        </p:nvSpPr>
        <p:spPr bwMode="auto">
          <a:xfrm rot="16200000">
            <a:off x="8854524" y="3461757"/>
            <a:ext cx="0" cy="233519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7" name="AutoShape 233"/>
          <p:cNvSpPr>
            <a:spLocks noChangeShapeType="1"/>
          </p:cNvSpPr>
          <p:nvPr/>
        </p:nvSpPr>
        <p:spPr bwMode="auto">
          <a:xfrm rot="16200000">
            <a:off x="8854524" y="3354495"/>
            <a:ext cx="0" cy="233519"/>
          </a:xfrm>
          <a:prstGeom prst="straightConnector1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8" name="Freeform 232"/>
          <p:cNvSpPr>
            <a:spLocks/>
          </p:cNvSpPr>
          <p:nvPr/>
        </p:nvSpPr>
        <p:spPr bwMode="auto">
          <a:xfrm rot="16200000">
            <a:off x="7106492" y="3451142"/>
            <a:ext cx="268155" cy="201117"/>
          </a:xfrm>
          <a:custGeom>
            <a:avLst/>
            <a:gdLst>
              <a:gd name="T0" fmla="*/ 0 w 600"/>
              <a:gd name="T1" fmla="*/ 450 h 450"/>
              <a:gd name="T2" fmla="*/ 0 w 600"/>
              <a:gd name="T3" fmla="*/ 243 h 450"/>
              <a:gd name="T4" fmla="*/ 600 w 600"/>
              <a:gd name="T5" fmla="*/ 243 h 450"/>
              <a:gd name="T6" fmla="*/ 600 w 600"/>
              <a:gd name="T7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0" h="450">
                <a:moveTo>
                  <a:pt x="0" y="450"/>
                </a:moveTo>
                <a:lnTo>
                  <a:pt x="0" y="243"/>
                </a:lnTo>
                <a:lnTo>
                  <a:pt x="600" y="243"/>
                </a:lnTo>
                <a:lnTo>
                  <a:pt x="600" y="0"/>
                </a:lnTo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0" name="Freeform 230"/>
          <p:cNvSpPr>
            <a:spLocks/>
          </p:cNvSpPr>
          <p:nvPr/>
        </p:nvSpPr>
        <p:spPr bwMode="auto">
          <a:xfrm rot="16200000">
            <a:off x="6969079" y="2713904"/>
            <a:ext cx="546162" cy="204295"/>
          </a:xfrm>
          <a:custGeom>
            <a:avLst/>
            <a:gdLst>
              <a:gd name="T0" fmla="*/ 790 w 790"/>
              <a:gd name="T1" fmla="*/ 450 h 450"/>
              <a:gd name="T2" fmla="*/ 790 w 790"/>
              <a:gd name="T3" fmla="*/ 213 h 450"/>
              <a:gd name="T4" fmla="*/ 0 w 790"/>
              <a:gd name="T5" fmla="*/ 213 h 450"/>
              <a:gd name="T6" fmla="*/ 0 w 790"/>
              <a:gd name="T7" fmla="*/ 0 h 450"/>
              <a:gd name="connsiteX0" fmla="*/ 10000 w 10000"/>
              <a:gd name="connsiteY0" fmla="*/ 10000 h 10000"/>
              <a:gd name="connsiteX1" fmla="*/ 10000 w 10000"/>
              <a:gd name="connsiteY1" fmla="*/ 4733 h 10000"/>
              <a:gd name="connsiteX2" fmla="*/ 0 w 10000"/>
              <a:gd name="connsiteY2" fmla="*/ 5799 h 10000"/>
              <a:gd name="connsiteX3" fmla="*/ 0 w 10000"/>
              <a:gd name="connsiteY3" fmla="*/ 0 h 10000"/>
              <a:gd name="connsiteX0" fmla="*/ 10000 w 10000"/>
              <a:gd name="connsiteY0" fmla="*/ 10000 h 10000"/>
              <a:gd name="connsiteX1" fmla="*/ 10000 w 10000"/>
              <a:gd name="connsiteY1" fmla="*/ 5562 h 10000"/>
              <a:gd name="connsiteX2" fmla="*/ 0 w 10000"/>
              <a:gd name="connsiteY2" fmla="*/ 5799 h 10000"/>
              <a:gd name="connsiteX3" fmla="*/ 0 w 10000"/>
              <a:gd name="connsiteY3" fmla="*/ 0 h 10000"/>
              <a:gd name="connsiteX0" fmla="*/ 10000 w 10000"/>
              <a:gd name="connsiteY0" fmla="*/ 10000 h 10000"/>
              <a:gd name="connsiteX1" fmla="*/ 10000 w 10000"/>
              <a:gd name="connsiteY1" fmla="*/ 5562 h 10000"/>
              <a:gd name="connsiteX2" fmla="*/ 0 w 10000"/>
              <a:gd name="connsiteY2" fmla="*/ 5681 h 10000"/>
              <a:gd name="connsiteX3" fmla="*/ 0 w 10000"/>
              <a:gd name="connsiteY3" fmla="*/ 0 h 10000"/>
              <a:gd name="connsiteX0" fmla="*/ 10000 w 10058"/>
              <a:gd name="connsiteY0" fmla="*/ 10000 h 10000"/>
              <a:gd name="connsiteX1" fmla="*/ 10058 w 10058"/>
              <a:gd name="connsiteY1" fmla="*/ 5878 h 10000"/>
              <a:gd name="connsiteX2" fmla="*/ 0 w 10058"/>
              <a:gd name="connsiteY2" fmla="*/ 5681 h 10000"/>
              <a:gd name="connsiteX3" fmla="*/ 0 w 10058"/>
              <a:gd name="connsiteY3" fmla="*/ 0 h 10000"/>
              <a:gd name="connsiteX0" fmla="*/ 10000 w 10058"/>
              <a:gd name="connsiteY0" fmla="*/ 10000 h 10000"/>
              <a:gd name="connsiteX1" fmla="*/ 10058 w 10058"/>
              <a:gd name="connsiteY1" fmla="*/ 5878 h 10000"/>
              <a:gd name="connsiteX2" fmla="*/ 0 w 10058"/>
              <a:gd name="connsiteY2" fmla="*/ 6155 h 10000"/>
              <a:gd name="connsiteX3" fmla="*/ 0 w 10058"/>
              <a:gd name="connsiteY3" fmla="*/ 0 h 10000"/>
              <a:gd name="connsiteX0" fmla="*/ 10000 w 10058"/>
              <a:gd name="connsiteY0" fmla="*/ 10158 h 10158"/>
              <a:gd name="connsiteX1" fmla="*/ 10058 w 10058"/>
              <a:gd name="connsiteY1" fmla="*/ 5878 h 10158"/>
              <a:gd name="connsiteX2" fmla="*/ 0 w 10058"/>
              <a:gd name="connsiteY2" fmla="*/ 6155 h 10158"/>
              <a:gd name="connsiteX3" fmla="*/ 0 w 10058"/>
              <a:gd name="connsiteY3" fmla="*/ 0 h 10158"/>
              <a:gd name="connsiteX0" fmla="*/ 10000 w 10058"/>
              <a:gd name="connsiteY0" fmla="*/ 10158 h 10158"/>
              <a:gd name="connsiteX1" fmla="*/ 10058 w 10058"/>
              <a:gd name="connsiteY1" fmla="*/ 5878 h 10158"/>
              <a:gd name="connsiteX2" fmla="*/ 58 w 10058"/>
              <a:gd name="connsiteY2" fmla="*/ 5997 h 10158"/>
              <a:gd name="connsiteX3" fmla="*/ 0 w 10058"/>
              <a:gd name="connsiteY3" fmla="*/ 0 h 101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58" h="10158">
                <a:moveTo>
                  <a:pt x="10000" y="10158"/>
                </a:moveTo>
                <a:cubicBezTo>
                  <a:pt x="10019" y="8784"/>
                  <a:pt x="10039" y="7252"/>
                  <a:pt x="10058" y="5878"/>
                </a:cubicBezTo>
                <a:lnTo>
                  <a:pt x="58" y="5997"/>
                </a:lnTo>
                <a:cubicBezTo>
                  <a:pt x="39" y="3998"/>
                  <a:pt x="19" y="1999"/>
                  <a:pt x="0" y="0"/>
                </a:cubicBezTo>
              </a:path>
            </a:pathLst>
          </a:custGeom>
          <a:noFill/>
          <a:ln w="1905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1" name="Freeform 229"/>
          <p:cNvSpPr>
            <a:spLocks/>
          </p:cNvSpPr>
          <p:nvPr/>
        </p:nvSpPr>
        <p:spPr bwMode="auto">
          <a:xfrm rot="16200000">
            <a:off x="6753372" y="2347190"/>
            <a:ext cx="974393" cy="201117"/>
          </a:xfrm>
          <a:custGeom>
            <a:avLst/>
            <a:gdLst>
              <a:gd name="T0" fmla="*/ 1995 w 1995"/>
              <a:gd name="T1" fmla="*/ 450 h 450"/>
              <a:gd name="T2" fmla="*/ 1995 w 1995"/>
              <a:gd name="T3" fmla="*/ 115 h 450"/>
              <a:gd name="T4" fmla="*/ 0 w 1995"/>
              <a:gd name="T5" fmla="*/ 115 h 450"/>
              <a:gd name="T6" fmla="*/ 0 w 1995"/>
              <a:gd name="T7" fmla="*/ 0 h 450"/>
              <a:gd name="connsiteX0" fmla="*/ 10000 w 10000"/>
              <a:gd name="connsiteY0" fmla="*/ 10000 h 10000"/>
              <a:gd name="connsiteX1" fmla="*/ 10000 w 10000"/>
              <a:gd name="connsiteY1" fmla="*/ 2556 h 10000"/>
              <a:gd name="connsiteX2" fmla="*/ 0 w 10000"/>
              <a:gd name="connsiteY2" fmla="*/ 1964 h 10000"/>
              <a:gd name="connsiteX3" fmla="*/ 0 w 10000"/>
              <a:gd name="connsiteY3" fmla="*/ 0 h 10000"/>
              <a:gd name="connsiteX0" fmla="*/ 10000 w 10024"/>
              <a:gd name="connsiteY0" fmla="*/ 10000 h 10000"/>
              <a:gd name="connsiteX1" fmla="*/ 10024 w 10024"/>
              <a:gd name="connsiteY1" fmla="*/ 1964 h 10000"/>
              <a:gd name="connsiteX2" fmla="*/ 0 w 10024"/>
              <a:gd name="connsiteY2" fmla="*/ 1964 h 10000"/>
              <a:gd name="connsiteX3" fmla="*/ 0 w 1002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24" h="10000">
                <a:moveTo>
                  <a:pt x="10000" y="10000"/>
                </a:moveTo>
                <a:cubicBezTo>
                  <a:pt x="10008" y="7321"/>
                  <a:pt x="10016" y="4643"/>
                  <a:pt x="10024" y="1964"/>
                </a:cubicBezTo>
                <a:lnTo>
                  <a:pt x="0" y="1964"/>
                </a:lnTo>
                <a:lnTo>
                  <a:pt x="0" y="0"/>
                </a:lnTo>
              </a:path>
            </a:pathLst>
          </a:custGeom>
          <a:noFill/>
          <a:ln w="1905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2" name="AutoShape 228"/>
          <p:cNvSpPr>
            <a:spLocks noChangeShapeType="1"/>
          </p:cNvSpPr>
          <p:nvPr/>
        </p:nvSpPr>
        <p:spPr bwMode="auto">
          <a:xfrm rot="16200000">
            <a:off x="6859569" y="2450034"/>
            <a:ext cx="348600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3" name="Rectangle 227"/>
          <p:cNvSpPr>
            <a:spLocks noChangeArrowheads="1"/>
          </p:cNvSpPr>
          <p:nvPr/>
        </p:nvSpPr>
        <p:spPr bwMode="auto">
          <a:xfrm>
            <a:off x="7363740" y="1156533"/>
            <a:ext cx="288000" cy="396000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電源ユニット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64" name="Rectangle 226"/>
          <p:cNvSpPr>
            <a:spLocks noChangeArrowheads="1"/>
          </p:cNvSpPr>
          <p:nvPr/>
        </p:nvSpPr>
        <p:spPr bwMode="auto">
          <a:xfrm rot="16200000">
            <a:off x="8455645" y="1251716"/>
            <a:ext cx="321786" cy="2156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65" name="グループ化 164"/>
          <p:cNvGrpSpPr/>
          <p:nvPr/>
        </p:nvGrpSpPr>
        <p:grpSpPr>
          <a:xfrm rot="16200000">
            <a:off x="8581901" y="1321548"/>
            <a:ext cx="61452" cy="75977"/>
            <a:chOff x="5088993" y="6201170"/>
            <a:chExt cx="61452" cy="75977"/>
          </a:xfrm>
        </p:grpSpPr>
        <p:sp>
          <p:nvSpPr>
            <p:cNvPr id="166" name="AutoShape 225"/>
            <p:cNvSpPr>
              <a:spLocks noChangeShapeType="1"/>
            </p:cNvSpPr>
            <p:nvPr/>
          </p:nvSpPr>
          <p:spPr bwMode="auto">
            <a:xfrm>
              <a:off x="5088993" y="6201170"/>
              <a:ext cx="0" cy="759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67" name="AutoShape 224"/>
            <p:cNvSpPr>
              <a:spLocks noChangeShapeType="1"/>
            </p:cNvSpPr>
            <p:nvPr/>
          </p:nvSpPr>
          <p:spPr bwMode="auto">
            <a:xfrm>
              <a:off x="5150445" y="6201170"/>
              <a:ext cx="0" cy="759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168" name="グループ化 167"/>
          <p:cNvGrpSpPr/>
          <p:nvPr/>
        </p:nvGrpSpPr>
        <p:grpSpPr>
          <a:xfrm rot="16200000">
            <a:off x="7975760" y="971829"/>
            <a:ext cx="127374" cy="775414"/>
            <a:chOff x="5073351" y="5278272"/>
            <a:chExt cx="127374" cy="775414"/>
          </a:xfrm>
        </p:grpSpPr>
        <p:sp>
          <p:nvSpPr>
            <p:cNvPr id="169" name="Rectangle 223"/>
            <p:cNvSpPr>
              <a:spLocks noChangeArrowheads="1"/>
            </p:cNvSpPr>
            <p:nvPr/>
          </p:nvSpPr>
          <p:spPr bwMode="auto">
            <a:xfrm>
              <a:off x="5111874" y="5278272"/>
              <a:ext cx="50326" cy="559549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70" name="AutoShape 222"/>
            <p:cNvSpPr>
              <a:spLocks noChangeArrowheads="1"/>
            </p:cNvSpPr>
            <p:nvPr/>
          </p:nvSpPr>
          <p:spPr bwMode="auto">
            <a:xfrm rot="16200000">
              <a:off x="5063295" y="5838045"/>
              <a:ext cx="147485" cy="127374"/>
            </a:xfrm>
            <a:prstGeom prst="flowChartDelay">
              <a:avLst/>
            </a:prstGeom>
            <a:solidFill>
              <a:srgbClr val="7030A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vert" wrap="square" lIns="36000" tIns="7200" rIns="36000" bIns="720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grpSp>
          <p:nvGrpSpPr>
            <p:cNvPr id="171" name="グループ化 170"/>
            <p:cNvGrpSpPr/>
            <p:nvPr/>
          </p:nvGrpSpPr>
          <p:grpSpPr>
            <a:xfrm>
              <a:off x="5110093" y="5977709"/>
              <a:ext cx="53889" cy="75977"/>
              <a:chOff x="5105863" y="5977709"/>
              <a:chExt cx="53889" cy="75977"/>
            </a:xfrm>
          </p:grpSpPr>
          <p:sp>
            <p:nvSpPr>
              <p:cNvPr id="172" name="AutoShape 221"/>
              <p:cNvSpPr>
                <a:spLocks noChangeShapeType="1"/>
              </p:cNvSpPr>
              <p:nvPr/>
            </p:nvSpPr>
            <p:spPr bwMode="auto">
              <a:xfrm>
                <a:off x="5159752" y="5977709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173" name="AutoShape 220"/>
              <p:cNvSpPr>
                <a:spLocks noChangeShapeType="1"/>
              </p:cNvSpPr>
              <p:nvPr/>
            </p:nvSpPr>
            <p:spPr bwMode="auto">
              <a:xfrm>
                <a:off x="5105863" y="5977709"/>
                <a:ext cx="0" cy="75977"/>
              </a:xfrm>
              <a:prstGeom prst="straightConnector1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</p:grpSp>
      <p:sp>
        <p:nvSpPr>
          <p:cNvPr id="174" name="Rectangle 218"/>
          <p:cNvSpPr>
            <a:spLocks noChangeArrowheads="1"/>
          </p:cNvSpPr>
          <p:nvPr/>
        </p:nvSpPr>
        <p:spPr bwMode="auto">
          <a:xfrm rot="16200000">
            <a:off x="8689162" y="1664003"/>
            <a:ext cx="287151" cy="1631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5" name="AutoShape 217"/>
          <p:cNvSpPr>
            <a:spLocks noChangeArrowheads="1"/>
          </p:cNvSpPr>
          <p:nvPr/>
        </p:nvSpPr>
        <p:spPr bwMode="auto">
          <a:xfrm>
            <a:off x="8178730" y="2037876"/>
            <a:ext cx="796125" cy="264693"/>
          </a:xfrm>
          <a:prstGeom prst="wedgeRectCallout">
            <a:avLst>
              <a:gd name="adj1" fmla="val 30597"/>
              <a:gd name="adj2" fmla="val -84978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無停電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装置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等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 defTabSz="914395" eaLnBrk="0" hangingPunct="0"/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本学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側設備）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6" name="Freeform 216"/>
          <p:cNvSpPr>
            <a:spLocks/>
          </p:cNvSpPr>
          <p:nvPr/>
        </p:nvSpPr>
        <p:spPr bwMode="auto">
          <a:xfrm rot="16200000">
            <a:off x="8677988" y="1462888"/>
            <a:ext cx="185474" cy="92737"/>
          </a:xfrm>
          <a:custGeom>
            <a:avLst/>
            <a:gdLst>
              <a:gd name="T0" fmla="*/ 415 w 415"/>
              <a:gd name="T1" fmla="*/ 0 h 208"/>
              <a:gd name="T2" fmla="*/ 415 w 415"/>
              <a:gd name="T3" fmla="*/ 208 h 208"/>
              <a:gd name="T4" fmla="*/ 0 w 415"/>
              <a:gd name="T5" fmla="*/ 208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5" h="208">
                <a:moveTo>
                  <a:pt x="415" y="0"/>
                </a:moveTo>
                <a:lnTo>
                  <a:pt x="415" y="208"/>
                </a:lnTo>
                <a:lnTo>
                  <a:pt x="0" y="208"/>
                </a:lnTo>
              </a:path>
            </a:pathLst>
          </a:cu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7" name="AutoShape 215"/>
          <p:cNvSpPr>
            <a:spLocks noChangeShapeType="1"/>
          </p:cNvSpPr>
          <p:nvPr/>
        </p:nvSpPr>
        <p:spPr bwMode="auto">
          <a:xfrm rot="16200000">
            <a:off x="8851172" y="1162331"/>
            <a:ext cx="0" cy="25363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8" name="AutoShape 214"/>
          <p:cNvSpPr>
            <a:spLocks noChangeArrowheads="1"/>
          </p:cNvSpPr>
          <p:nvPr/>
        </p:nvSpPr>
        <p:spPr bwMode="auto">
          <a:xfrm rot="16200000">
            <a:off x="8148392" y="1582234"/>
            <a:ext cx="173240" cy="292904"/>
          </a:xfrm>
          <a:prstGeom prst="wedgeRectCallout">
            <a:avLst>
              <a:gd name="adj1" fmla="val 110387"/>
              <a:gd name="adj2" fmla="val 92210"/>
            </a:avLst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電源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201" name="Group 175"/>
          <p:cNvGrpSpPr>
            <a:grpSpLocks/>
          </p:cNvGrpSpPr>
          <p:nvPr/>
        </p:nvGrpSpPr>
        <p:grpSpPr bwMode="auto">
          <a:xfrm rot="16200000">
            <a:off x="3673006" y="2172945"/>
            <a:ext cx="3202209" cy="791058"/>
            <a:chOff x="3238" y="5769"/>
            <a:chExt cx="7165" cy="1771"/>
          </a:xfrm>
        </p:grpSpPr>
        <p:grpSp>
          <p:nvGrpSpPr>
            <p:cNvPr id="202" name="Group 178"/>
            <p:cNvGrpSpPr>
              <a:grpSpLocks/>
            </p:cNvGrpSpPr>
            <p:nvPr/>
          </p:nvGrpSpPr>
          <p:grpSpPr bwMode="auto">
            <a:xfrm flipV="1">
              <a:off x="3238" y="5769"/>
              <a:ext cx="7165" cy="1771"/>
              <a:chOff x="3238" y="5769"/>
              <a:chExt cx="7165" cy="1771"/>
            </a:xfrm>
          </p:grpSpPr>
          <p:sp>
            <p:nvSpPr>
              <p:cNvPr id="204" name="AutoShape 191"/>
              <p:cNvSpPr>
                <a:spLocks noChangeArrowheads="1"/>
              </p:cNvSpPr>
              <p:nvPr/>
            </p:nvSpPr>
            <p:spPr bwMode="auto">
              <a:xfrm flipV="1">
                <a:off x="3238" y="5769"/>
                <a:ext cx="7165" cy="1614"/>
              </a:xfrm>
              <a:custGeom>
                <a:avLst/>
                <a:gdLst>
                  <a:gd name="G0" fmla="+- 1130 0 0"/>
                  <a:gd name="G1" fmla="+- 21600 0 1130"/>
                  <a:gd name="G2" fmla="*/ 1130 1 2"/>
                  <a:gd name="G3" fmla="+- 21600 0 G2"/>
                  <a:gd name="G4" fmla="+/ 1130 21600 2"/>
                  <a:gd name="G5" fmla="+/ G1 0 2"/>
                  <a:gd name="G6" fmla="*/ 21600 21600 1130"/>
                  <a:gd name="G7" fmla="*/ G6 1 2"/>
                  <a:gd name="G8" fmla="+- 21600 0 G7"/>
                  <a:gd name="G9" fmla="*/ 21600 1 2"/>
                  <a:gd name="G10" fmla="+- 1130 0 G9"/>
                  <a:gd name="G11" fmla="?: G10 G8 0"/>
                  <a:gd name="G12" fmla="?: G10 G7 21600"/>
                  <a:gd name="T0" fmla="*/ 21035 w 21600"/>
                  <a:gd name="T1" fmla="*/ 10800 h 21600"/>
                  <a:gd name="T2" fmla="*/ 10800 w 21600"/>
                  <a:gd name="T3" fmla="*/ 21600 h 21600"/>
                  <a:gd name="T4" fmla="*/ 565 w 21600"/>
                  <a:gd name="T5" fmla="*/ 10800 h 21600"/>
                  <a:gd name="T6" fmla="*/ 10800 w 21600"/>
                  <a:gd name="T7" fmla="*/ 0 h 21600"/>
                  <a:gd name="T8" fmla="*/ 2365 w 21600"/>
                  <a:gd name="T9" fmla="*/ 2365 h 21600"/>
                  <a:gd name="T10" fmla="*/ 19235 w 21600"/>
                  <a:gd name="T11" fmla="*/ 19235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1130" y="21600"/>
                    </a:lnTo>
                    <a:lnTo>
                      <a:pt x="2047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FFCC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" wrap="square" lIns="74295" tIns="8890" rIns="74295" bIns="889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05" name="Rectangle 190"/>
              <p:cNvSpPr>
                <a:spLocks noChangeArrowheads="1"/>
              </p:cNvSpPr>
              <p:nvPr/>
            </p:nvSpPr>
            <p:spPr bwMode="auto">
              <a:xfrm>
                <a:off x="3841" y="6688"/>
                <a:ext cx="971" cy="695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06" name="Rectangle 189"/>
              <p:cNvSpPr>
                <a:spLocks noChangeArrowheads="1"/>
              </p:cNvSpPr>
              <p:nvPr/>
            </p:nvSpPr>
            <p:spPr bwMode="auto">
              <a:xfrm>
                <a:off x="5128" y="6688"/>
                <a:ext cx="971" cy="695"/>
              </a:xfrm>
              <a:prstGeom prst="rect">
                <a:avLst/>
              </a:prstGeom>
              <a:solidFill>
                <a:srgbClr val="FFEBEB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07" name="Rectangle 188"/>
              <p:cNvSpPr>
                <a:spLocks noChangeArrowheads="1"/>
              </p:cNvSpPr>
              <p:nvPr/>
            </p:nvSpPr>
            <p:spPr bwMode="auto">
              <a:xfrm>
                <a:off x="6416" y="6688"/>
                <a:ext cx="971" cy="695"/>
              </a:xfrm>
              <a:prstGeom prst="rect">
                <a:avLst/>
              </a:prstGeom>
              <a:solidFill>
                <a:srgbClr val="FFEBEB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08" name="Rectangle 187"/>
              <p:cNvSpPr>
                <a:spLocks noChangeArrowheads="1"/>
              </p:cNvSpPr>
              <p:nvPr/>
            </p:nvSpPr>
            <p:spPr bwMode="auto">
              <a:xfrm>
                <a:off x="7704" y="6688"/>
                <a:ext cx="971" cy="695"/>
              </a:xfrm>
              <a:prstGeom prst="rect">
                <a:avLst/>
              </a:prstGeom>
              <a:solidFill>
                <a:srgbClr val="FFEBEB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09" name="Rectangle 186"/>
              <p:cNvSpPr>
                <a:spLocks noChangeArrowheads="1"/>
              </p:cNvSpPr>
              <p:nvPr/>
            </p:nvSpPr>
            <p:spPr bwMode="auto">
              <a:xfrm>
                <a:off x="4469" y="5769"/>
                <a:ext cx="2244" cy="469"/>
              </a:xfrm>
              <a:prstGeom prst="rect">
                <a:avLst/>
              </a:prstGeom>
              <a:solidFill>
                <a:srgbClr val="FFCCCC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10" name="Rectangle 185"/>
              <p:cNvSpPr>
                <a:spLocks noChangeArrowheads="1"/>
              </p:cNvSpPr>
              <p:nvPr/>
            </p:nvSpPr>
            <p:spPr bwMode="auto">
              <a:xfrm>
                <a:off x="4018" y="7104"/>
                <a:ext cx="590" cy="309"/>
              </a:xfrm>
              <a:prstGeom prst="rect">
                <a:avLst/>
              </a:prstGeom>
              <a:solidFill>
                <a:srgbClr val="A7E8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11" name="Rectangle 184"/>
              <p:cNvSpPr>
                <a:spLocks noChangeArrowheads="1"/>
              </p:cNvSpPr>
              <p:nvPr/>
            </p:nvSpPr>
            <p:spPr bwMode="auto">
              <a:xfrm>
                <a:off x="4092" y="7261"/>
                <a:ext cx="434" cy="279"/>
              </a:xfrm>
              <a:prstGeom prst="rect">
                <a:avLst/>
              </a:prstGeom>
              <a:solidFill>
                <a:srgbClr val="66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vert" wrap="square" lIns="36000" tIns="7200" rIns="36000" bIns="720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212" name="AutoShape 179"/>
              <p:cNvSpPr>
                <a:spLocks noChangeShapeType="1"/>
              </p:cNvSpPr>
              <p:nvPr/>
            </p:nvSpPr>
            <p:spPr bwMode="auto">
              <a:xfrm>
                <a:off x="6713" y="6001"/>
                <a:ext cx="781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vert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700"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</p:txBody>
          </p:sp>
        </p:grpSp>
        <p:sp>
          <p:nvSpPr>
            <p:cNvPr id="203" name="Rectangle 176"/>
            <p:cNvSpPr>
              <a:spLocks noChangeArrowheads="1"/>
            </p:cNvSpPr>
            <p:nvPr/>
          </p:nvSpPr>
          <p:spPr bwMode="auto">
            <a:xfrm rot="5400000">
              <a:off x="7782" y="6703"/>
              <a:ext cx="403" cy="1128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36000" tIns="7200" rIns="36000" bIns="7200" numCol="1" anchor="ctr" anchorCtr="0" compatLnSpc="1">
              <a:prstTxWarp prst="textNoShape">
                <a:avLst/>
              </a:prstTxWarp>
            </a:bodyPr>
            <a:lstStyle/>
            <a:p>
              <a:pPr algn="ctr" defTabSz="914395" eaLnBrk="0" hangingPunct="0"/>
              <a:r>
                <a:rPr kumimoji="0" lang="ja-JP" altLang="ja-JP" sz="7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rPr>
                <a:t>監視機能</a:t>
              </a:r>
              <a:endPara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13" name="Rectangle 174"/>
          <p:cNvSpPr>
            <a:spLocks noChangeArrowheads="1"/>
          </p:cNvSpPr>
          <p:nvPr/>
        </p:nvSpPr>
        <p:spPr bwMode="auto">
          <a:xfrm rot="16200000">
            <a:off x="4438354" y="3315950"/>
            <a:ext cx="116201" cy="759771"/>
          </a:xfrm>
          <a:prstGeom prst="rect">
            <a:avLst/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4" name="AutoShape 173"/>
          <p:cNvSpPr>
            <a:spLocks noChangeArrowheads="1"/>
          </p:cNvSpPr>
          <p:nvPr/>
        </p:nvSpPr>
        <p:spPr bwMode="auto">
          <a:xfrm>
            <a:off x="4187102" y="2485785"/>
            <a:ext cx="684000" cy="927299"/>
          </a:xfrm>
          <a:prstGeom prst="wedgeRectCallout">
            <a:avLst>
              <a:gd name="adj1" fmla="val 50667"/>
              <a:gd name="adj2" fmla="val 7063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en-US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DC</a:t>
            </a:r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側の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インタ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 defTabSz="914395" eaLnBrk="0" hangingPunct="0"/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フェース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 defTabSz="914395" eaLnBrk="0" hangingPunct="0"/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NII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側で指定）</a:t>
            </a:r>
          </a:p>
          <a:p>
            <a:pPr defTabSz="914395" eaLnBrk="0" hangingPunct="0"/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1Gbps→LX,</a:t>
            </a:r>
          </a:p>
          <a:p>
            <a:pPr defTabSz="914395" eaLnBrk="0" hangingPunct="0"/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10Gbps→LR,</a:t>
            </a:r>
          </a:p>
          <a:p>
            <a:pPr defTabSz="914395" eaLnBrk="0" hangingPunct="0"/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40Gbps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→</a:t>
            </a:r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LR4,</a:t>
            </a:r>
          </a:p>
          <a:p>
            <a:pPr defTabSz="914395" eaLnBrk="0" hangingPunct="0"/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100Gbps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→</a:t>
            </a:r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LR4</a:t>
            </a:r>
          </a:p>
          <a:p>
            <a:pPr defTabSz="914395" eaLnBrk="0" hangingPunct="0"/>
            <a:r>
              <a:rPr kumimoji="0" lang="en-US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400Gbps</a:t>
            </a:r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→</a:t>
            </a:r>
            <a:r>
              <a:rPr kumimoji="0" lang="en-US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F</a:t>
            </a:r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R4</a:t>
            </a:r>
            <a:endParaRPr kumimoji="0" lang="en-US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15" name="Rectangle 172"/>
          <p:cNvSpPr>
            <a:spLocks noChangeArrowheads="1"/>
          </p:cNvSpPr>
          <p:nvPr/>
        </p:nvSpPr>
        <p:spPr bwMode="auto">
          <a:xfrm rot="16200000">
            <a:off x="3835005" y="3637734"/>
            <a:ext cx="263686" cy="125139"/>
          </a:xfrm>
          <a:prstGeom prst="rect">
            <a:avLst/>
          </a:prstGeom>
          <a:solidFill>
            <a:srgbClr val="7F7F7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6" name="Rectangle 171"/>
          <p:cNvSpPr>
            <a:spLocks noChangeArrowheads="1"/>
          </p:cNvSpPr>
          <p:nvPr/>
        </p:nvSpPr>
        <p:spPr bwMode="auto">
          <a:xfrm rot="16200000">
            <a:off x="3957910" y="3638851"/>
            <a:ext cx="194412" cy="125139"/>
          </a:xfrm>
          <a:prstGeom prst="rect">
            <a:avLst/>
          </a:prstGeom>
          <a:solidFill>
            <a:srgbClr val="66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7" name="Rectangle 170"/>
          <p:cNvSpPr>
            <a:spLocks noChangeArrowheads="1"/>
          </p:cNvSpPr>
          <p:nvPr/>
        </p:nvSpPr>
        <p:spPr bwMode="auto">
          <a:xfrm rot="16200000">
            <a:off x="3835005" y="3276843"/>
            <a:ext cx="263686" cy="125139"/>
          </a:xfrm>
          <a:prstGeom prst="rect">
            <a:avLst/>
          </a:prstGeom>
          <a:solidFill>
            <a:srgbClr val="7F7F7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8" name="Rectangle 169"/>
          <p:cNvSpPr>
            <a:spLocks noChangeArrowheads="1"/>
          </p:cNvSpPr>
          <p:nvPr/>
        </p:nvSpPr>
        <p:spPr bwMode="auto">
          <a:xfrm rot="16200000">
            <a:off x="3835005" y="2915950"/>
            <a:ext cx="263686" cy="125139"/>
          </a:xfrm>
          <a:prstGeom prst="rect">
            <a:avLst/>
          </a:prstGeom>
          <a:solidFill>
            <a:srgbClr val="7F7F7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9" name="Rectangle 168"/>
          <p:cNvSpPr>
            <a:spLocks noChangeArrowheads="1"/>
          </p:cNvSpPr>
          <p:nvPr/>
        </p:nvSpPr>
        <p:spPr bwMode="auto">
          <a:xfrm rot="16200000">
            <a:off x="3835005" y="2555059"/>
            <a:ext cx="263686" cy="125139"/>
          </a:xfrm>
          <a:prstGeom prst="rect">
            <a:avLst/>
          </a:prstGeom>
          <a:solidFill>
            <a:srgbClr val="7F7F7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0" name="AutoShape 167"/>
          <p:cNvSpPr>
            <a:spLocks noChangeArrowheads="1"/>
          </p:cNvSpPr>
          <p:nvPr/>
        </p:nvSpPr>
        <p:spPr bwMode="auto">
          <a:xfrm>
            <a:off x="3678230" y="1229642"/>
            <a:ext cx="288000" cy="828000"/>
          </a:xfrm>
          <a:prstGeom prst="wedgeRectCallout">
            <a:avLst>
              <a:gd name="adj1" fmla="val -1100"/>
              <a:gd name="adj2" fmla="val 7332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18000" rIns="36000" bIns="180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en-US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NII</a:t>
            </a:r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が指定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する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 defTabSz="914395" eaLnBrk="0" hangingPunct="0"/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既設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パッチパネル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1" name="Freeform 166"/>
          <p:cNvSpPr>
            <a:spLocks/>
          </p:cNvSpPr>
          <p:nvPr/>
        </p:nvSpPr>
        <p:spPr bwMode="auto">
          <a:xfrm rot="16200000">
            <a:off x="5800512" y="2607731"/>
            <a:ext cx="4436527" cy="874855"/>
          </a:xfrm>
          <a:custGeom>
            <a:avLst/>
            <a:gdLst>
              <a:gd name="T0" fmla="*/ 0 w 9872"/>
              <a:gd name="T1" fmla="*/ 230 h 1959"/>
              <a:gd name="T2" fmla="*/ 3255 w 9872"/>
              <a:gd name="T3" fmla="*/ 228 h 1959"/>
              <a:gd name="T4" fmla="*/ 3257 w 9872"/>
              <a:gd name="T5" fmla="*/ 0 h 1959"/>
              <a:gd name="T6" fmla="*/ 3745 w 9872"/>
              <a:gd name="T7" fmla="*/ 0 h 1959"/>
              <a:gd name="T8" fmla="*/ 3745 w 9872"/>
              <a:gd name="T9" fmla="*/ 228 h 1959"/>
              <a:gd name="T10" fmla="*/ 8442 w 9872"/>
              <a:gd name="T11" fmla="*/ 230 h 1959"/>
              <a:gd name="T12" fmla="*/ 8440 w 9872"/>
              <a:gd name="T13" fmla="*/ 1959 h 1959"/>
              <a:gd name="T14" fmla="*/ 9060 w 9872"/>
              <a:gd name="T15" fmla="*/ 1959 h 1959"/>
              <a:gd name="T16" fmla="*/ 9060 w 9872"/>
              <a:gd name="T17" fmla="*/ 230 h 1959"/>
              <a:gd name="T18" fmla="*/ 9872 w 9872"/>
              <a:gd name="T19" fmla="*/ 230 h 1959"/>
              <a:gd name="connsiteX0" fmla="*/ 0 w 10245"/>
              <a:gd name="connsiteY0" fmla="*/ 1174 h 10000"/>
              <a:gd name="connsiteX1" fmla="*/ 3297 w 10245"/>
              <a:gd name="connsiteY1" fmla="*/ 1164 h 10000"/>
              <a:gd name="connsiteX2" fmla="*/ 3299 w 10245"/>
              <a:gd name="connsiteY2" fmla="*/ 0 h 10000"/>
              <a:gd name="connsiteX3" fmla="*/ 3794 w 10245"/>
              <a:gd name="connsiteY3" fmla="*/ 0 h 10000"/>
              <a:gd name="connsiteX4" fmla="*/ 3794 w 10245"/>
              <a:gd name="connsiteY4" fmla="*/ 1164 h 10000"/>
              <a:gd name="connsiteX5" fmla="*/ 8551 w 10245"/>
              <a:gd name="connsiteY5" fmla="*/ 1174 h 10000"/>
              <a:gd name="connsiteX6" fmla="*/ 8549 w 10245"/>
              <a:gd name="connsiteY6" fmla="*/ 10000 h 10000"/>
              <a:gd name="connsiteX7" fmla="*/ 9177 w 10245"/>
              <a:gd name="connsiteY7" fmla="*/ 10000 h 10000"/>
              <a:gd name="connsiteX8" fmla="*/ 9177 w 10245"/>
              <a:gd name="connsiteY8" fmla="*/ 1174 h 10000"/>
              <a:gd name="connsiteX9" fmla="*/ 10245 w 10245"/>
              <a:gd name="connsiteY9" fmla="*/ 1029 h 10000"/>
              <a:gd name="connsiteX0" fmla="*/ 0 w 10245"/>
              <a:gd name="connsiteY0" fmla="*/ 1174 h 10000"/>
              <a:gd name="connsiteX1" fmla="*/ 3297 w 10245"/>
              <a:gd name="connsiteY1" fmla="*/ 1164 h 10000"/>
              <a:gd name="connsiteX2" fmla="*/ 3299 w 10245"/>
              <a:gd name="connsiteY2" fmla="*/ 0 h 10000"/>
              <a:gd name="connsiteX3" fmla="*/ 3794 w 10245"/>
              <a:gd name="connsiteY3" fmla="*/ 0 h 10000"/>
              <a:gd name="connsiteX4" fmla="*/ 3794 w 10245"/>
              <a:gd name="connsiteY4" fmla="*/ 1164 h 10000"/>
              <a:gd name="connsiteX5" fmla="*/ 8551 w 10245"/>
              <a:gd name="connsiteY5" fmla="*/ 1174 h 10000"/>
              <a:gd name="connsiteX6" fmla="*/ 8549 w 10245"/>
              <a:gd name="connsiteY6" fmla="*/ 10000 h 10000"/>
              <a:gd name="connsiteX7" fmla="*/ 9177 w 10245"/>
              <a:gd name="connsiteY7" fmla="*/ 10000 h 10000"/>
              <a:gd name="connsiteX8" fmla="*/ 9177 w 10245"/>
              <a:gd name="connsiteY8" fmla="*/ 1174 h 10000"/>
              <a:gd name="connsiteX9" fmla="*/ 10245 w 10245"/>
              <a:gd name="connsiteY9" fmla="*/ 1247 h 10000"/>
              <a:gd name="connsiteX0" fmla="*/ 0 w 10245"/>
              <a:gd name="connsiteY0" fmla="*/ 1174 h 10000"/>
              <a:gd name="connsiteX1" fmla="*/ 3297 w 10245"/>
              <a:gd name="connsiteY1" fmla="*/ 1164 h 10000"/>
              <a:gd name="connsiteX2" fmla="*/ 3299 w 10245"/>
              <a:gd name="connsiteY2" fmla="*/ 0 h 10000"/>
              <a:gd name="connsiteX3" fmla="*/ 3794 w 10245"/>
              <a:gd name="connsiteY3" fmla="*/ 0 h 10000"/>
              <a:gd name="connsiteX4" fmla="*/ 3794 w 10245"/>
              <a:gd name="connsiteY4" fmla="*/ 1164 h 10000"/>
              <a:gd name="connsiteX5" fmla="*/ 8551 w 10245"/>
              <a:gd name="connsiteY5" fmla="*/ 1174 h 10000"/>
              <a:gd name="connsiteX6" fmla="*/ 8549 w 10245"/>
              <a:gd name="connsiteY6" fmla="*/ 10000 h 10000"/>
              <a:gd name="connsiteX7" fmla="*/ 9177 w 10245"/>
              <a:gd name="connsiteY7" fmla="*/ 10000 h 10000"/>
              <a:gd name="connsiteX8" fmla="*/ 9177 w 10245"/>
              <a:gd name="connsiteY8" fmla="*/ 1174 h 10000"/>
              <a:gd name="connsiteX9" fmla="*/ 10245 w 10245"/>
              <a:gd name="connsiteY9" fmla="*/ 1165 h 10000"/>
              <a:gd name="connsiteX0" fmla="*/ 0 w 10055"/>
              <a:gd name="connsiteY0" fmla="*/ 1174 h 10000"/>
              <a:gd name="connsiteX1" fmla="*/ 3297 w 10055"/>
              <a:gd name="connsiteY1" fmla="*/ 1164 h 10000"/>
              <a:gd name="connsiteX2" fmla="*/ 3299 w 10055"/>
              <a:gd name="connsiteY2" fmla="*/ 0 h 10000"/>
              <a:gd name="connsiteX3" fmla="*/ 3794 w 10055"/>
              <a:gd name="connsiteY3" fmla="*/ 0 h 10000"/>
              <a:gd name="connsiteX4" fmla="*/ 3794 w 10055"/>
              <a:gd name="connsiteY4" fmla="*/ 1164 h 10000"/>
              <a:gd name="connsiteX5" fmla="*/ 8551 w 10055"/>
              <a:gd name="connsiteY5" fmla="*/ 1174 h 10000"/>
              <a:gd name="connsiteX6" fmla="*/ 8549 w 10055"/>
              <a:gd name="connsiteY6" fmla="*/ 10000 h 10000"/>
              <a:gd name="connsiteX7" fmla="*/ 9177 w 10055"/>
              <a:gd name="connsiteY7" fmla="*/ 10000 h 10000"/>
              <a:gd name="connsiteX8" fmla="*/ 9177 w 10055"/>
              <a:gd name="connsiteY8" fmla="*/ 1174 h 10000"/>
              <a:gd name="connsiteX9" fmla="*/ 10055 w 10055"/>
              <a:gd name="connsiteY9" fmla="*/ 1165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055" h="10000">
                <a:moveTo>
                  <a:pt x="0" y="1174"/>
                </a:moveTo>
                <a:lnTo>
                  <a:pt x="3297" y="1164"/>
                </a:lnTo>
                <a:cubicBezTo>
                  <a:pt x="3298" y="776"/>
                  <a:pt x="3298" y="388"/>
                  <a:pt x="3299" y="0"/>
                </a:cubicBezTo>
                <a:lnTo>
                  <a:pt x="3794" y="0"/>
                </a:lnTo>
                <a:lnTo>
                  <a:pt x="3794" y="1164"/>
                </a:lnTo>
                <a:lnTo>
                  <a:pt x="8551" y="1174"/>
                </a:lnTo>
                <a:cubicBezTo>
                  <a:pt x="8550" y="4116"/>
                  <a:pt x="8550" y="7058"/>
                  <a:pt x="8549" y="10000"/>
                </a:cubicBezTo>
                <a:lnTo>
                  <a:pt x="9177" y="10000"/>
                </a:lnTo>
                <a:lnTo>
                  <a:pt x="9177" y="1174"/>
                </a:lnTo>
                <a:lnTo>
                  <a:pt x="10055" y="1165"/>
                </a:lnTo>
              </a:path>
            </a:pathLst>
          </a:cu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2" name="Freeform 165"/>
          <p:cNvSpPr>
            <a:spLocks/>
          </p:cNvSpPr>
          <p:nvPr/>
        </p:nvSpPr>
        <p:spPr bwMode="auto">
          <a:xfrm rot="16200000">
            <a:off x="1805278" y="3016934"/>
            <a:ext cx="4471744" cy="124021"/>
          </a:xfrm>
          <a:custGeom>
            <a:avLst/>
            <a:gdLst>
              <a:gd name="T0" fmla="*/ 0 w 9885"/>
              <a:gd name="T1" fmla="*/ 279 h 279"/>
              <a:gd name="T2" fmla="*/ 3363 w 9885"/>
              <a:gd name="T3" fmla="*/ 279 h 279"/>
              <a:gd name="T4" fmla="*/ 3363 w 9885"/>
              <a:gd name="T5" fmla="*/ 0 h 279"/>
              <a:gd name="T6" fmla="*/ 3870 w 9885"/>
              <a:gd name="T7" fmla="*/ 0 h 279"/>
              <a:gd name="T8" fmla="*/ 3870 w 9885"/>
              <a:gd name="T9" fmla="*/ 279 h 279"/>
              <a:gd name="T10" fmla="*/ 9885 w 9885"/>
              <a:gd name="T11" fmla="*/ 279 h 279"/>
              <a:gd name="connsiteX0" fmla="*/ 0 w 10178"/>
              <a:gd name="connsiteY0" fmla="*/ 10000 h 10000"/>
              <a:gd name="connsiteX1" fmla="*/ 3402 w 10178"/>
              <a:gd name="connsiteY1" fmla="*/ 10000 h 10000"/>
              <a:gd name="connsiteX2" fmla="*/ 3402 w 10178"/>
              <a:gd name="connsiteY2" fmla="*/ 0 h 10000"/>
              <a:gd name="connsiteX3" fmla="*/ 3915 w 10178"/>
              <a:gd name="connsiteY3" fmla="*/ 0 h 10000"/>
              <a:gd name="connsiteX4" fmla="*/ 3915 w 10178"/>
              <a:gd name="connsiteY4" fmla="*/ 10000 h 10000"/>
              <a:gd name="connsiteX5" fmla="*/ 10178 w 10178"/>
              <a:gd name="connsiteY5" fmla="*/ 10000 h 10000"/>
              <a:gd name="connsiteX0" fmla="*/ 0 w 10350"/>
              <a:gd name="connsiteY0" fmla="*/ 10000 h 10000"/>
              <a:gd name="connsiteX1" fmla="*/ 3402 w 10350"/>
              <a:gd name="connsiteY1" fmla="*/ 10000 h 10000"/>
              <a:gd name="connsiteX2" fmla="*/ 3402 w 10350"/>
              <a:gd name="connsiteY2" fmla="*/ 0 h 10000"/>
              <a:gd name="connsiteX3" fmla="*/ 3915 w 10350"/>
              <a:gd name="connsiteY3" fmla="*/ 0 h 10000"/>
              <a:gd name="connsiteX4" fmla="*/ 3915 w 10350"/>
              <a:gd name="connsiteY4" fmla="*/ 10000 h 10000"/>
              <a:gd name="connsiteX5" fmla="*/ 10350 w 10350"/>
              <a:gd name="connsiteY5" fmla="*/ 10000 h 10000"/>
              <a:gd name="connsiteX0" fmla="*/ 0 w 10595"/>
              <a:gd name="connsiteY0" fmla="*/ 10000 h 10000"/>
              <a:gd name="connsiteX1" fmla="*/ 3402 w 10595"/>
              <a:gd name="connsiteY1" fmla="*/ 10000 h 10000"/>
              <a:gd name="connsiteX2" fmla="*/ 3402 w 10595"/>
              <a:gd name="connsiteY2" fmla="*/ 0 h 10000"/>
              <a:gd name="connsiteX3" fmla="*/ 3915 w 10595"/>
              <a:gd name="connsiteY3" fmla="*/ 0 h 10000"/>
              <a:gd name="connsiteX4" fmla="*/ 3915 w 10595"/>
              <a:gd name="connsiteY4" fmla="*/ 10000 h 10000"/>
              <a:gd name="connsiteX5" fmla="*/ 10595 w 10595"/>
              <a:gd name="connsiteY5" fmla="*/ 10000 h 10000"/>
              <a:gd name="connsiteX0" fmla="*/ 0 w 10105"/>
              <a:gd name="connsiteY0" fmla="*/ 10000 h 10000"/>
              <a:gd name="connsiteX1" fmla="*/ 3402 w 10105"/>
              <a:gd name="connsiteY1" fmla="*/ 10000 h 10000"/>
              <a:gd name="connsiteX2" fmla="*/ 3402 w 10105"/>
              <a:gd name="connsiteY2" fmla="*/ 0 h 10000"/>
              <a:gd name="connsiteX3" fmla="*/ 3915 w 10105"/>
              <a:gd name="connsiteY3" fmla="*/ 0 h 10000"/>
              <a:gd name="connsiteX4" fmla="*/ 3915 w 10105"/>
              <a:gd name="connsiteY4" fmla="*/ 10000 h 10000"/>
              <a:gd name="connsiteX5" fmla="*/ 10105 w 10105"/>
              <a:gd name="connsiteY5" fmla="*/ 8414 h 10000"/>
              <a:gd name="connsiteX0" fmla="*/ 0 w 10105"/>
              <a:gd name="connsiteY0" fmla="*/ 10000 h 10000"/>
              <a:gd name="connsiteX1" fmla="*/ 3402 w 10105"/>
              <a:gd name="connsiteY1" fmla="*/ 10000 h 10000"/>
              <a:gd name="connsiteX2" fmla="*/ 3402 w 10105"/>
              <a:gd name="connsiteY2" fmla="*/ 0 h 10000"/>
              <a:gd name="connsiteX3" fmla="*/ 3915 w 10105"/>
              <a:gd name="connsiteY3" fmla="*/ 0 h 10000"/>
              <a:gd name="connsiteX4" fmla="*/ 3915 w 10105"/>
              <a:gd name="connsiteY4" fmla="*/ 10000 h 10000"/>
              <a:gd name="connsiteX5" fmla="*/ 10105 w 10105"/>
              <a:gd name="connsiteY5" fmla="*/ 9643 h 10000"/>
              <a:gd name="connsiteX0" fmla="*/ 0 w 10122"/>
              <a:gd name="connsiteY0" fmla="*/ 10000 h 10000"/>
              <a:gd name="connsiteX1" fmla="*/ 3402 w 10122"/>
              <a:gd name="connsiteY1" fmla="*/ 10000 h 10000"/>
              <a:gd name="connsiteX2" fmla="*/ 3402 w 10122"/>
              <a:gd name="connsiteY2" fmla="*/ 0 h 10000"/>
              <a:gd name="connsiteX3" fmla="*/ 3915 w 10122"/>
              <a:gd name="connsiteY3" fmla="*/ 0 h 10000"/>
              <a:gd name="connsiteX4" fmla="*/ 3915 w 10122"/>
              <a:gd name="connsiteY4" fmla="*/ 10000 h 10000"/>
              <a:gd name="connsiteX5" fmla="*/ 10122 w 10122"/>
              <a:gd name="connsiteY5" fmla="*/ 841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22" h="10000">
                <a:moveTo>
                  <a:pt x="0" y="10000"/>
                </a:moveTo>
                <a:lnTo>
                  <a:pt x="3402" y="10000"/>
                </a:lnTo>
                <a:lnTo>
                  <a:pt x="3402" y="0"/>
                </a:lnTo>
                <a:lnTo>
                  <a:pt x="3915" y="0"/>
                </a:lnTo>
                <a:lnTo>
                  <a:pt x="3915" y="10000"/>
                </a:lnTo>
                <a:lnTo>
                  <a:pt x="10122" y="8414"/>
                </a:lnTo>
              </a:path>
            </a:pathLst>
          </a:cu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5" name="AutoShape 161"/>
          <p:cNvSpPr>
            <a:spLocks noChangeArrowheads="1"/>
          </p:cNvSpPr>
          <p:nvPr/>
        </p:nvSpPr>
        <p:spPr bwMode="auto">
          <a:xfrm rot="16200000">
            <a:off x="7640232" y="2611261"/>
            <a:ext cx="546534" cy="179385"/>
          </a:xfrm>
          <a:prstGeom prst="wedgeRectCallout">
            <a:avLst>
              <a:gd name="adj1" fmla="val -74911"/>
              <a:gd name="adj2" fmla="val -19563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6" name="AutoShape 160"/>
          <p:cNvSpPr>
            <a:spLocks noChangeArrowheads="1"/>
          </p:cNvSpPr>
          <p:nvPr/>
        </p:nvSpPr>
        <p:spPr bwMode="auto">
          <a:xfrm rot="16200000">
            <a:off x="7629303" y="2622189"/>
            <a:ext cx="546534" cy="157529"/>
          </a:xfrm>
          <a:prstGeom prst="wedgeRectCallout">
            <a:avLst>
              <a:gd name="adj1" fmla="val 27866"/>
              <a:gd name="adj2" fmla="val -23727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7" name="AutoShape 159"/>
          <p:cNvSpPr>
            <a:spLocks noChangeArrowheads="1"/>
          </p:cNvSpPr>
          <p:nvPr/>
        </p:nvSpPr>
        <p:spPr bwMode="auto">
          <a:xfrm>
            <a:off x="7775494" y="2381770"/>
            <a:ext cx="534472" cy="621620"/>
          </a:xfrm>
          <a:prstGeom prst="wedgeRectCallout">
            <a:avLst>
              <a:gd name="adj1" fmla="val -93651"/>
              <a:gd name="adj2" fmla="val -11381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ラインカード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（追加分）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8" name="AutoShape 158"/>
          <p:cNvSpPr>
            <a:spLocks noChangeArrowheads="1"/>
          </p:cNvSpPr>
          <p:nvPr/>
        </p:nvSpPr>
        <p:spPr bwMode="auto">
          <a:xfrm>
            <a:off x="4840057" y="4739594"/>
            <a:ext cx="2016000" cy="810528"/>
          </a:xfrm>
          <a:prstGeom prst="wedgeRectCallout">
            <a:avLst>
              <a:gd name="adj1" fmla="val -23593"/>
              <a:gd name="adj2" fmla="val 36000"/>
            </a:avLst>
          </a:prstGeom>
          <a:solidFill>
            <a:srgbClr val="FFFF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en-US" sz="1200" dirty="0" smtClean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本調達</a:t>
            </a:r>
            <a:r>
              <a:rPr kumimoji="0" lang="ja-JP" altLang="ja-JP" sz="1200" dirty="0">
                <a:solidFill>
                  <a:srgbClr val="C0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の範囲</a:t>
            </a:r>
            <a:endParaRPr kumimoji="0" lang="en-US" altLang="ja-JP" sz="1200" dirty="0">
              <a:solidFill>
                <a:srgbClr val="C0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defTabSz="914395" eaLnBrk="0" hangingPunct="0"/>
            <a:r>
              <a:rPr kumimoji="0" lang="ja-JP" altLang="ja-JP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（監視・保守、設置作業、</a:t>
            </a:r>
            <a:r>
              <a:rPr kumimoji="0"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DC</a:t>
            </a:r>
            <a:r>
              <a:rPr kumimoji="0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側のハウジング環境に関わる</a:t>
            </a:r>
            <a:r>
              <a:rPr kumimoji="0"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費用、撤去費等</a:t>
            </a:r>
            <a:r>
              <a:rPr kumimoji="0"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が含まれる。）</a:t>
            </a:r>
            <a:endParaRPr kumimoji="0" lang="ja-JP" altLang="en-US" sz="1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29" name="Rectangle 157"/>
          <p:cNvSpPr>
            <a:spLocks noChangeArrowheads="1"/>
          </p:cNvSpPr>
          <p:nvPr/>
        </p:nvSpPr>
        <p:spPr bwMode="auto">
          <a:xfrm rot="16200000" flipV="1">
            <a:off x="4738353" y="1181884"/>
            <a:ext cx="50279" cy="355305"/>
          </a:xfrm>
          <a:prstGeom prst="rect">
            <a:avLst/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230" name="グループ化 229"/>
          <p:cNvGrpSpPr/>
          <p:nvPr/>
        </p:nvGrpSpPr>
        <p:grpSpPr>
          <a:xfrm rot="16200000">
            <a:off x="4476342" y="1321548"/>
            <a:ext cx="53632" cy="75977"/>
            <a:chOff x="5091228" y="2091701"/>
            <a:chExt cx="53631" cy="75977"/>
          </a:xfrm>
        </p:grpSpPr>
        <p:sp>
          <p:nvSpPr>
            <p:cNvPr id="231" name="AutoShape 155"/>
            <p:cNvSpPr>
              <a:spLocks noChangeShapeType="1"/>
            </p:cNvSpPr>
            <p:nvPr/>
          </p:nvSpPr>
          <p:spPr bwMode="auto">
            <a:xfrm flipV="1">
              <a:off x="5144859" y="2091701"/>
              <a:ext cx="0" cy="759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32" name="AutoShape 154"/>
            <p:cNvSpPr>
              <a:spLocks noChangeShapeType="1"/>
            </p:cNvSpPr>
            <p:nvPr/>
          </p:nvSpPr>
          <p:spPr bwMode="auto">
            <a:xfrm flipV="1">
              <a:off x="5091228" y="2091701"/>
              <a:ext cx="0" cy="759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grpSp>
        <p:nvGrpSpPr>
          <p:cNvPr id="233" name="グループ化 232"/>
          <p:cNvGrpSpPr/>
          <p:nvPr/>
        </p:nvGrpSpPr>
        <p:grpSpPr>
          <a:xfrm rot="16200000">
            <a:off x="4346176" y="1321549"/>
            <a:ext cx="61452" cy="75977"/>
            <a:chOff x="5084524" y="1965446"/>
            <a:chExt cx="61452" cy="75977"/>
          </a:xfrm>
        </p:grpSpPr>
        <p:sp>
          <p:nvSpPr>
            <p:cNvPr id="234" name="AutoShape 153"/>
            <p:cNvSpPr>
              <a:spLocks noChangeShapeType="1"/>
            </p:cNvSpPr>
            <p:nvPr/>
          </p:nvSpPr>
          <p:spPr bwMode="auto">
            <a:xfrm>
              <a:off x="5084524" y="1965446"/>
              <a:ext cx="0" cy="759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35" name="AutoShape 152"/>
            <p:cNvSpPr>
              <a:spLocks noChangeShapeType="1"/>
            </p:cNvSpPr>
            <p:nvPr/>
          </p:nvSpPr>
          <p:spPr bwMode="auto">
            <a:xfrm>
              <a:off x="5145976" y="1965446"/>
              <a:ext cx="0" cy="7597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36" name="AutoShape 151"/>
          <p:cNvSpPr>
            <a:spLocks noChangeArrowheads="1"/>
          </p:cNvSpPr>
          <p:nvPr/>
        </p:nvSpPr>
        <p:spPr bwMode="auto">
          <a:xfrm>
            <a:off x="4254294" y="1661690"/>
            <a:ext cx="500259" cy="276185"/>
          </a:xfrm>
          <a:prstGeom prst="wedgeRectCallout">
            <a:avLst>
              <a:gd name="adj1" fmla="val -29993"/>
              <a:gd name="adj2" fmla="val -97524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電源</a:t>
            </a:r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（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電気代込み</a:t>
            </a:r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）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7" name="AutoShape 264"/>
          <p:cNvSpPr>
            <a:spLocks noChangeArrowheads="1"/>
          </p:cNvSpPr>
          <p:nvPr/>
        </p:nvSpPr>
        <p:spPr bwMode="auto">
          <a:xfrm rot="16200000">
            <a:off x="8085662" y="4653025"/>
            <a:ext cx="234636" cy="1002229"/>
          </a:xfrm>
          <a:prstGeom prst="downArrow">
            <a:avLst>
              <a:gd name="adj1" fmla="val 46667"/>
              <a:gd name="adj2" fmla="val 98836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8" name="Text Box 263"/>
          <p:cNvSpPr txBox="1">
            <a:spLocks noChangeArrowheads="1"/>
          </p:cNvSpPr>
          <p:nvPr/>
        </p:nvSpPr>
        <p:spPr bwMode="auto">
          <a:xfrm>
            <a:off x="7947892" y="4938106"/>
            <a:ext cx="324000" cy="468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本学整備部分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39" name="Rectangle 149"/>
          <p:cNvSpPr>
            <a:spLocks noChangeArrowheads="1"/>
          </p:cNvSpPr>
          <p:nvPr/>
        </p:nvSpPr>
        <p:spPr bwMode="auto">
          <a:xfrm>
            <a:off x="3318226" y="2273758"/>
            <a:ext cx="288000" cy="1800000"/>
          </a:xfrm>
          <a:prstGeom prst="rect">
            <a:avLst/>
          </a:prstGeom>
          <a:solidFill>
            <a:srgbClr val="BFBFB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SINET6</a:t>
            </a:r>
            <a:endParaRPr kumimoji="0" lang="ja-JP" altLang="ja-JP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0" name="AutoShape 148"/>
          <p:cNvSpPr>
            <a:spLocks noChangeArrowheads="1"/>
          </p:cNvSpPr>
          <p:nvPr/>
        </p:nvSpPr>
        <p:spPr bwMode="auto">
          <a:xfrm rot="16200000">
            <a:off x="3561428" y="4765316"/>
            <a:ext cx="248043" cy="777648"/>
          </a:xfrm>
          <a:prstGeom prst="upArrow">
            <a:avLst>
              <a:gd name="adj1" fmla="val 50000"/>
              <a:gd name="adj2" fmla="val 7837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1" name="Text Box 147"/>
          <p:cNvSpPr txBox="1">
            <a:spLocks noChangeArrowheads="1"/>
          </p:cNvSpPr>
          <p:nvPr/>
        </p:nvSpPr>
        <p:spPr bwMode="auto">
          <a:xfrm>
            <a:off x="3606222" y="4974058"/>
            <a:ext cx="288000" cy="360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NII</a:t>
            </a:r>
          </a:p>
          <a:p>
            <a:pPr algn="ctr" defTabSz="914395" eaLnBrk="0" hangingPunct="0"/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整備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部分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2" name="AutoShape 156"/>
          <p:cNvSpPr>
            <a:spLocks noChangeArrowheads="1"/>
          </p:cNvSpPr>
          <p:nvPr/>
        </p:nvSpPr>
        <p:spPr bwMode="auto">
          <a:xfrm flipV="1">
            <a:off x="4538857" y="1295847"/>
            <a:ext cx="147485" cy="127374"/>
          </a:xfrm>
          <a:prstGeom prst="flowChartDelay">
            <a:avLst/>
          </a:prstGeom>
          <a:solidFill>
            <a:srgbClr val="7030A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3" name="Freeform 303"/>
          <p:cNvSpPr>
            <a:spLocks/>
          </p:cNvSpPr>
          <p:nvPr/>
        </p:nvSpPr>
        <p:spPr bwMode="auto">
          <a:xfrm rot="16200000" flipV="1">
            <a:off x="5222342" y="3447275"/>
            <a:ext cx="268828" cy="194791"/>
          </a:xfrm>
          <a:custGeom>
            <a:avLst/>
            <a:gdLst>
              <a:gd name="T0" fmla="*/ 0 w 600"/>
              <a:gd name="T1" fmla="*/ 450 h 450"/>
              <a:gd name="T2" fmla="*/ 0 w 600"/>
              <a:gd name="T3" fmla="*/ 243 h 450"/>
              <a:gd name="T4" fmla="*/ 600 w 600"/>
              <a:gd name="T5" fmla="*/ 243 h 450"/>
              <a:gd name="T6" fmla="*/ 600 w 600"/>
              <a:gd name="T7" fmla="*/ 0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0" h="450">
                <a:moveTo>
                  <a:pt x="0" y="450"/>
                </a:moveTo>
                <a:lnTo>
                  <a:pt x="0" y="243"/>
                </a:lnTo>
                <a:lnTo>
                  <a:pt x="600" y="243"/>
                </a:lnTo>
                <a:lnTo>
                  <a:pt x="600" y="0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5" name="Freeform 305"/>
          <p:cNvSpPr>
            <a:spLocks/>
          </p:cNvSpPr>
          <p:nvPr/>
        </p:nvSpPr>
        <p:spPr bwMode="auto">
          <a:xfrm rot="16200000" flipV="1">
            <a:off x="5084567" y="2711357"/>
            <a:ext cx="544376" cy="194791"/>
          </a:xfrm>
          <a:custGeom>
            <a:avLst/>
            <a:gdLst>
              <a:gd name="T0" fmla="*/ 790 w 790"/>
              <a:gd name="T1" fmla="*/ 450 h 450"/>
              <a:gd name="T2" fmla="*/ 790 w 790"/>
              <a:gd name="T3" fmla="*/ 213 h 450"/>
              <a:gd name="T4" fmla="*/ 0 w 790"/>
              <a:gd name="T5" fmla="*/ 213 h 450"/>
              <a:gd name="T6" fmla="*/ 0 w 790"/>
              <a:gd name="T7" fmla="*/ 0 h 450"/>
              <a:gd name="connsiteX0" fmla="*/ 10000 w 10000"/>
              <a:gd name="connsiteY0" fmla="*/ 10000 h 10000"/>
              <a:gd name="connsiteX1" fmla="*/ 10000 w 10000"/>
              <a:gd name="connsiteY1" fmla="*/ 4733 h 10000"/>
              <a:gd name="connsiteX2" fmla="*/ 0 w 10000"/>
              <a:gd name="connsiteY2" fmla="*/ 5589 h 10000"/>
              <a:gd name="connsiteX3" fmla="*/ 0 w 10000"/>
              <a:gd name="connsiteY3" fmla="*/ 0 h 10000"/>
              <a:gd name="connsiteX0" fmla="*/ 10000 w 10000"/>
              <a:gd name="connsiteY0" fmla="*/ 10000 h 10000"/>
              <a:gd name="connsiteX1" fmla="*/ 10000 w 10000"/>
              <a:gd name="connsiteY1" fmla="*/ 5466 h 10000"/>
              <a:gd name="connsiteX2" fmla="*/ 0 w 10000"/>
              <a:gd name="connsiteY2" fmla="*/ 5589 h 10000"/>
              <a:gd name="connsiteX3" fmla="*/ 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10000" y="5466"/>
                </a:lnTo>
                <a:lnTo>
                  <a:pt x="0" y="5589"/>
                </a:lnTo>
                <a:lnTo>
                  <a:pt x="0" y="0"/>
                </a:lnTo>
              </a:path>
            </a:pathLst>
          </a:custGeom>
          <a:noFill/>
          <a:ln w="19050" cap="flat" cmpd="sng">
            <a:solidFill>
              <a:srgbClr val="00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6" name="Freeform 306"/>
          <p:cNvSpPr>
            <a:spLocks/>
          </p:cNvSpPr>
          <p:nvPr/>
        </p:nvSpPr>
        <p:spPr bwMode="auto">
          <a:xfrm rot="16200000" flipV="1">
            <a:off x="4869504" y="2341720"/>
            <a:ext cx="974500" cy="194791"/>
          </a:xfrm>
          <a:custGeom>
            <a:avLst/>
            <a:gdLst>
              <a:gd name="T0" fmla="*/ 1995 w 1995"/>
              <a:gd name="T1" fmla="*/ 450 h 450"/>
              <a:gd name="T2" fmla="*/ 1995 w 1995"/>
              <a:gd name="T3" fmla="*/ 115 h 450"/>
              <a:gd name="T4" fmla="*/ 0 w 1995"/>
              <a:gd name="T5" fmla="*/ 115 h 450"/>
              <a:gd name="T6" fmla="*/ 0 w 1995"/>
              <a:gd name="T7" fmla="*/ 0 h 450"/>
              <a:gd name="connsiteX0" fmla="*/ 10000 w 10000"/>
              <a:gd name="connsiteY0" fmla="*/ 10000 h 10000"/>
              <a:gd name="connsiteX1" fmla="*/ 10000 w 10000"/>
              <a:gd name="connsiteY1" fmla="*/ 1741 h 10000"/>
              <a:gd name="connsiteX2" fmla="*/ 0 w 10000"/>
              <a:gd name="connsiteY2" fmla="*/ 2556 h 10000"/>
              <a:gd name="connsiteX3" fmla="*/ 0 w 10000"/>
              <a:gd name="connsiteY3" fmla="*/ 0 h 10000"/>
              <a:gd name="connsiteX0" fmla="*/ 10000 w 10000"/>
              <a:gd name="connsiteY0" fmla="*/ 10000 h 10000"/>
              <a:gd name="connsiteX1" fmla="*/ 10000 w 10000"/>
              <a:gd name="connsiteY1" fmla="*/ 1741 h 10000"/>
              <a:gd name="connsiteX2" fmla="*/ 33 w 10000"/>
              <a:gd name="connsiteY2" fmla="*/ 1741 h 10000"/>
              <a:gd name="connsiteX3" fmla="*/ 0 w 10000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000">
                <a:moveTo>
                  <a:pt x="10000" y="10000"/>
                </a:moveTo>
                <a:lnTo>
                  <a:pt x="10000" y="1741"/>
                </a:lnTo>
                <a:lnTo>
                  <a:pt x="33" y="1741"/>
                </a:lnTo>
                <a:cubicBezTo>
                  <a:pt x="22" y="1161"/>
                  <a:pt x="11" y="580"/>
                  <a:pt x="0" y="0"/>
                </a:cubicBezTo>
              </a:path>
            </a:pathLst>
          </a:custGeom>
          <a:noFill/>
          <a:ln w="19050" cap="flat" cmpd="sng">
            <a:solidFill>
              <a:srgbClr val="00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vert" wrap="square" lIns="36000" tIns="7200" rIns="36000" bIns="7200" numCol="1" anchor="t" anchorCtr="0" compatLnSpc="1">
            <a:prstTxWarp prst="textNoShape">
              <a:avLst/>
            </a:prstTxWarp>
          </a:bodyPr>
          <a:lstStyle/>
          <a:p>
            <a:endParaRPr lang="ja-JP" altLang="en-US" sz="70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7" name="AutoShape 257"/>
          <p:cNvSpPr>
            <a:spLocks noChangeArrowheads="1"/>
          </p:cNvSpPr>
          <p:nvPr/>
        </p:nvSpPr>
        <p:spPr bwMode="auto">
          <a:xfrm>
            <a:off x="7182219" y="4276836"/>
            <a:ext cx="180000" cy="648000"/>
          </a:xfrm>
          <a:prstGeom prst="wedgeRectCallout">
            <a:avLst>
              <a:gd name="adj1" fmla="val 90850"/>
              <a:gd name="adj2" fmla="val -10814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ラインカード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8" name="テキスト ボックス 247"/>
          <p:cNvSpPr txBox="1"/>
          <p:nvPr/>
        </p:nvSpPr>
        <p:spPr>
          <a:xfrm>
            <a:off x="3739145" y="476160"/>
            <a:ext cx="1561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SINET6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kumimoji="1" lang="en-US" altLang="ja-JP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DC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9" name="テキスト ボックス 248"/>
          <p:cNvSpPr txBox="1"/>
          <p:nvPr/>
        </p:nvSpPr>
        <p:spPr>
          <a:xfrm>
            <a:off x="7312410" y="479076"/>
            <a:ext cx="118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本学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0" name="AutoShape 248"/>
          <p:cNvSpPr>
            <a:spLocks noChangeArrowheads="1"/>
          </p:cNvSpPr>
          <p:nvPr/>
        </p:nvSpPr>
        <p:spPr bwMode="auto">
          <a:xfrm>
            <a:off x="6140708" y="3721142"/>
            <a:ext cx="263899" cy="612275"/>
          </a:xfrm>
          <a:prstGeom prst="wedgeRectCallout">
            <a:avLst>
              <a:gd name="adj1" fmla="val 8279"/>
              <a:gd name="adj2" fmla="val -79213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光</a:t>
            </a:r>
            <a:r>
              <a:rPr kumimoji="0" lang="ja-JP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ファイバ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等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defTabSz="914395" eaLnBrk="0" hangingPunct="0"/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専用回線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51" name="Rectangle 227"/>
          <p:cNvSpPr>
            <a:spLocks noChangeArrowheads="1"/>
          </p:cNvSpPr>
          <p:nvPr/>
        </p:nvSpPr>
        <p:spPr bwMode="auto">
          <a:xfrm>
            <a:off x="4953662" y="1157712"/>
            <a:ext cx="288000" cy="396000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電源ユニット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52" name="Rectangle 247"/>
          <p:cNvSpPr>
            <a:spLocks noChangeArrowheads="1"/>
          </p:cNvSpPr>
          <p:nvPr/>
        </p:nvSpPr>
        <p:spPr bwMode="auto">
          <a:xfrm>
            <a:off x="6951662" y="1796758"/>
            <a:ext cx="180000" cy="504000"/>
          </a:xfrm>
          <a:prstGeom prst="rect">
            <a:avLst/>
          </a:prstGeom>
          <a:solidFill>
            <a:srgbClr val="FFCC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ja-JP" altLang="ja-JP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監視機能</a:t>
            </a:r>
            <a:endParaRPr kumimoji="0" lang="ja-JP" altLang="ja-JP" sz="7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3" name="直線コネクタ 2"/>
          <p:cNvCxnSpPr/>
          <p:nvPr/>
        </p:nvCxnSpPr>
        <p:spPr>
          <a:xfrm>
            <a:off x="5265731" y="3240570"/>
            <a:ext cx="192835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直線コネクタ 252"/>
          <p:cNvCxnSpPr/>
          <p:nvPr/>
        </p:nvCxnSpPr>
        <p:spPr>
          <a:xfrm>
            <a:off x="7142391" y="3240570"/>
            <a:ext cx="192835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線コネクタ 3"/>
          <p:cNvCxnSpPr/>
          <p:nvPr/>
        </p:nvCxnSpPr>
        <p:spPr>
          <a:xfrm flipV="1">
            <a:off x="5668279" y="2872000"/>
            <a:ext cx="1260316" cy="8579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/>
          <p:nvPr/>
        </p:nvCxnSpPr>
        <p:spPr>
          <a:xfrm flipV="1">
            <a:off x="5672244" y="2999741"/>
            <a:ext cx="1260316" cy="8579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直線コネクタ 158"/>
          <p:cNvCxnSpPr/>
          <p:nvPr/>
        </p:nvCxnSpPr>
        <p:spPr>
          <a:xfrm flipV="1">
            <a:off x="5666851" y="3370574"/>
            <a:ext cx="1260316" cy="8579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oup 192"/>
          <p:cNvGrpSpPr>
            <a:grpSpLocks/>
          </p:cNvGrpSpPr>
          <p:nvPr/>
        </p:nvGrpSpPr>
        <p:grpSpPr bwMode="auto">
          <a:xfrm rot="16200000">
            <a:off x="5751194" y="3085783"/>
            <a:ext cx="889379" cy="100558"/>
            <a:chOff x="1683" y="7659"/>
            <a:chExt cx="3210" cy="459"/>
          </a:xfrm>
        </p:grpSpPr>
        <p:sp>
          <p:nvSpPr>
            <p:cNvPr id="198" name="Freeform 195"/>
            <p:cNvSpPr>
              <a:spLocks/>
            </p:cNvSpPr>
            <p:nvPr/>
          </p:nvSpPr>
          <p:spPr bwMode="auto">
            <a:xfrm>
              <a:off x="1683" y="7659"/>
              <a:ext cx="3210" cy="459"/>
            </a:xfrm>
            <a:custGeom>
              <a:avLst/>
              <a:gdLst>
                <a:gd name="T0" fmla="*/ 18 w 3210"/>
                <a:gd name="T1" fmla="*/ 455 h 459"/>
                <a:gd name="T2" fmla="*/ 472 w 3210"/>
                <a:gd name="T3" fmla="*/ 228 h 459"/>
                <a:gd name="T4" fmla="*/ 926 w 3210"/>
                <a:gd name="T5" fmla="*/ 455 h 459"/>
                <a:gd name="T6" fmla="*/ 1380 w 3210"/>
                <a:gd name="T7" fmla="*/ 228 h 459"/>
                <a:gd name="T8" fmla="*/ 1834 w 3210"/>
                <a:gd name="T9" fmla="*/ 455 h 459"/>
                <a:gd name="T10" fmla="*/ 2289 w 3210"/>
                <a:gd name="T11" fmla="*/ 228 h 459"/>
                <a:gd name="T12" fmla="*/ 2742 w 3210"/>
                <a:gd name="T13" fmla="*/ 455 h 459"/>
                <a:gd name="T14" fmla="*/ 3199 w 3210"/>
                <a:gd name="T15" fmla="*/ 228 h 459"/>
                <a:gd name="T16" fmla="*/ 3196 w 3210"/>
                <a:gd name="T17" fmla="*/ 1 h 459"/>
                <a:gd name="T18" fmla="*/ 2754 w 3210"/>
                <a:gd name="T19" fmla="*/ 228 h 459"/>
                <a:gd name="T20" fmla="*/ 2289 w 3210"/>
                <a:gd name="T21" fmla="*/ 1 h 459"/>
                <a:gd name="T22" fmla="*/ 1834 w 3210"/>
                <a:gd name="T23" fmla="*/ 228 h 459"/>
                <a:gd name="T24" fmla="*/ 1380 w 3210"/>
                <a:gd name="T25" fmla="*/ 1 h 459"/>
                <a:gd name="T26" fmla="*/ 926 w 3210"/>
                <a:gd name="T27" fmla="*/ 228 h 459"/>
                <a:gd name="T28" fmla="*/ 472 w 3210"/>
                <a:gd name="T29" fmla="*/ 1 h 459"/>
                <a:gd name="T30" fmla="*/ 18 w 3210"/>
                <a:gd name="T31" fmla="*/ 228 h 459"/>
                <a:gd name="T32" fmla="*/ 18 w 3210"/>
                <a:gd name="T33" fmla="*/ 455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10" h="459">
                  <a:moveTo>
                    <a:pt x="18" y="455"/>
                  </a:moveTo>
                  <a:cubicBezTo>
                    <a:pt x="93" y="441"/>
                    <a:pt x="321" y="228"/>
                    <a:pt x="472" y="228"/>
                  </a:cubicBezTo>
                  <a:cubicBezTo>
                    <a:pt x="623" y="228"/>
                    <a:pt x="775" y="455"/>
                    <a:pt x="926" y="455"/>
                  </a:cubicBezTo>
                  <a:cubicBezTo>
                    <a:pt x="1077" y="455"/>
                    <a:pt x="1229" y="228"/>
                    <a:pt x="1380" y="228"/>
                  </a:cubicBezTo>
                  <a:cubicBezTo>
                    <a:pt x="1531" y="228"/>
                    <a:pt x="1683" y="455"/>
                    <a:pt x="1834" y="455"/>
                  </a:cubicBezTo>
                  <a:cubicBezTo>
                    <a:pt x="1985" y="455"/>
                    <a:pt x="2138" y="228"/>
                    <a:pt x="2289" y="228"/>
                  </a:cubicBezTo>
                  <a:cubicBezTo>
                    <a:pt x="2440" y="228"/>
                    <a:pt x="2590" y="455"/>
                    <a:pt x="2742" y="455"/>
                  </a:cubicBezTo>
                  <a:cubicBezTo>
                    <a:pt x="2894" y="455"/>
                    <a:pt x="3130" y="311"/>
                    <a:pt x="3199" y="228"/>
                  </a:cubicBezTo>
                  <a:cubicBezTo>
                    <a:pt x="3207" y="222"/>
                    <a:pt x="3210" y="0"/>
                    <a:pt x="3196" y="1"/>
                  </a:cubicBezTo>
                  <a:cubicBezTo>
                    <a:pt x="3122" y="5"/>
                    <a:pt x="2905" y="228"/>
                    <a:pt x="2754" y="228"/>
                  </a:cubicBezTo>
                  <a:cubicBezTo>
                    <a:pt x="2603" y="228"/>
                    <a:pt x="2442" y="1"/>
                    <a:pt x="2289" y="1"/>
                  </a:cubicBezTo>
                  <a:cubicBezTo>
                    <a:pt x="2136" y="1"/>
                    <a:pt x="1985" y="228"/>
                    <a:pt x="1834" y="228"/>
                  </a:cubicBezTo>
                  <a:cubicBezTo>
                    <a:pt x="1683" y="228"/>
                    <a:pt x="1531" y="1"/>
                    <a:pt x="1380" y="1"/>
                  </a:cubicBezTo>
                  <a:cubicBezTo>
                    <a:pt x="1229" y="1"/>
                    <a:pt x="1077" y="228"/>
                    <a:pt x="926" y="228"/>
                  </a:cubicBezTo>
                  <a:cubicBezTo>
                    <a:pt x="775" y="228"/>
                    <a:pt x="623" y="1"/>
                    <a:pt x="472" y="1"/>
                  </a:cubicBezTo>
                  <a:cubicBezTo>
                    <a:pt x="321" y="1"/>
                    <a:pt x="94" y="152"/>
                    <a:pt x="18" y="228"/>
                  </a:cubicBezTo>
                  <a:cubicBezTo>
                    <a:pt x="12" y="237"/>
                    <a:pt x="0" y="459"/>
                    <a:pt x="18" y="4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199" name="Freeform 194"/>
            <p:cNvSpPr>
              <a:spLocks/>
            </p:cNvSpPr>
            <p:nvPr/>
          </p:nvSpPr>
          <p:spPr bwMode="auto">
            <a:xfrm>
              <a:off x="1704" y="7660"/>
              <a:ext cx="3174" cy="227"/>
            </a:xfrm>
            <a:custGeom>
              <a:avLst/>
              <a:gdLst>
                <a:gd name="T0" fmla="*/ 0 w 3174"/>
                <a:gd name="T1" fmla="*/ 227 h 227"/>
                <a:gd name="T2" fmla="*/ 454 w 3174"/>
                <a:gd name="T3" fmla="*/ 0 h 227"/>
                <a:gd name="T4" fmla="*/ 908 w 3174"/>
                <a:gd name="T5" fmla="*/ 227 h 227"/>
                <a:gd name="T6" fmla="*/ 1362 w 3174"/>
                <a:gd name="T7" fmla="*/ 0 h 227"/>
                <a:gd name="T8" fmla="*/ 1816 w 3174"/>
                <a:gd name="T9" fmla="*/ 227 h 227"/>
                <a:gd name="T10" fmla="*/ 2271 w 3174"/>
                <a:gd name="T11" fmla="*/ 0 h 227"/>
                <a:gd name="T12" fmla="*/ 2736 w 3174"/>
                <a:gd name="T13" fmla="*/ 227 h 227"/>
                <a:gd name="T14" fmla="*/ 3174 w 3174"/>
                <a:gd name="T15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4" h="227">
                  <a:moveTo>
                    <a:pt x="0" y="227"/>
                  </a:moveTo>
                  <a:cubicBezTo>
                    <a:pt x="151" y="113"/>
                    <a:pt x="303" y="0"/>
                    <a:pt x="454" y="0"/>
                  </a:cubicBezTo>
                  <a:cubicBezTo>
                    <a:pt x="605" y="0"/>
                    <a:pt x="757" y="227"/>
                    <a:pt x="908" y="227"/>
                  </a:cubicBezTo>
                  <a:cubicBezTo>
                    <a:pt x="1059" y="227"/>
                    <a:pt x="1211" y="0"/>
                    <a:pt x="1362" y="0"/>
                  </a:cubicBezTo>
                  <a:cubicBezTo>
                    <a:pt x="1513" y="0"/>
                    <a:pt x="1665" y="227"/>
                    <a:pt x="1816" y="227"/>
                  </a:cubicBezTo>
                  <a:cubicBezTo>
                    <a:pt x="1967" y="227"/>
                    <a:pt x="2118" y="0"/>
                    <a:pt x="2271" y="0"/>
                  </a:cubicBezTo>
                  <a:cubicBezTo>
                    <a:pt x="2424" y="0"/>
                    <a:pt x="2586" y="227"/>
                    <a:pt x="2736" y="227"/>
                  </a:cubicBezTo>
                  <a:cubicBezTo>
                    <a:pt x="2886" y="227"/>
                    <a:pt x="3030" y="113"/>
                    <a:pt x="3174" y="0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200" name="Freeform 193"/>
            <p:cNvSpPr>
              <a:spLocks/>
            </p:cNvSpPr>
            <p:nvPr/>
          </p:nvSpPr>
          <p:spPr bwMode="auto">
            <a:xfrm>
              <a:off x="1704" y="7887"/>
              <a:ext cx="3177" cy="227"/>
            </a:xfrm>
            <a:custGeom>
              <a:avLst/>
              <a:gdLst>
                <a:gd name="T0" fmla="*/ 0 w 3177"/>
                <a:gd name="T1" fmla="*/ 227 h 227"/>
                <a:gd name="T2" fmla="*/ 454 w 3177"/>
                <a:gd name="T3" fmla="*/ 0 h 227"/>
                <a:gd name="T4" fmla="*/ 908 w 3177"/>
                <a:gd name="T5" fmla="*/ 227 h 227"/>
                <a:gd name="T6" fmla="*/ 1362 w 3177"/>
                <a:gd name="T7" fmla="*/ 0 h 227"/>
                <a:gd name="T8" fmla="*/ 1816 w 3177"/>
                <a:gd name="T9" fmla="*/ 227 h 227"/>
                <a:gd name="T10" fmla="*/ 2271 w 3177"/>
                <a:gd name="T11" fmla="*/ 0 h 227"/>
                <a:gd name="T12" fmla="*/ 2736 w 3177"/>
                <a:gd name="T13" fmla="*/ 227 h 227"/>
                <a:gd name="T14" fmla="*/ 3177 w 3177"/>
                <a:gd name="T15" fmla="*/ 1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77" h="227">
                  <a:moveTo>
                    <a:pt x="0" y="227"/>
                  </a:moveTo>
                  <a:cubicBezTo>
                    <a:pt x="151" y="113"/>
                    <a:pt x="303" y="0"/>
                    <a:pt x="454" y="0"/>
                  </a:cubicBezTo>
                  <a:cubicBezTo>
                    <a:pt x="605" y="0"/>
                    <a:pt x="757" y="227"/>
                    <a:pt x="908" y="227"/>
                  </a:cubicBezTo>
                  <a:cubicBezTo>
                    <a:pt x="1059" y="227"/>
                    <a:pt x="1211" y="0"/>
                    <a:pt x="1362" y="0"/>
                  </a:cubicBezTo>
                  <a:cubicBezTo>
                    <a:pt x="1513" y="0"/>
                    <a:pt x="1665" y="227"/>
                    <a:pt x="1816" y="227"/>
                  </a:cubicBezTo>
                  <a:cubicBezTo>
                    <a:pt x="1967" y="227"/>
                    <a:pt x="2118" y="0"/>
                    <a:pt x="2271" y="0"/>
                  </a:cubicBezTo>
                  <a:cubicBezTo>
                    <a:pt x="2424" y="0"/>
                    <a:pt x="2585" y="227"/>
                    <a:pt x="2736" y="227"/>
                  </a:cubicBezTo>
                  <a:cubicBezTo>
                    <a:pt x="2887" y="227"/>
                    <a:pt x="3103" y="39"/>
                    <a:pt x="3177" y="1"/>
                  </a:cubicBezTo>
                </a:path>
              </a:pathLst>
            </a:cu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70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cxnSp>
        <p:nvCxnSpPr>
          <p:cNvPr id="6" name="直線コネクタ 5"/>
          <p:cNvCxnSpPr/>
          <p:nvPr/>
        </p:nvCxnSpPr>
        <p:spPr>
          <a:xfrm flipH="1">
            <a:off x="6336926" y="3089133"/>
            <a:ext cx="4076" cy="212913"/>
          </a:xfrm>
          <a:prstGeom prst="line">
            <a:avLst/>
          </a:prstGeom>
          <a:ln w="28575">
            <a:solidFill>
              <a:schemeClr val="bg2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AutoShape 248"/>
          <p:cNvSpPr>
            <a:spLocks noChangeArrowheads="1"/>
          </p:cNvSpPr>
          <p:nvPr/>
        </p:nvSpPr>
        <p:spPr bwMode="auto">
          <a:xfrm>
            <a:off x="6004384" y="1959935"/>
            <a:ext cx="258416" cy="612275"/>
          </a:xfrm>
          <a:prstGeom prst="wedgeRectCallout">
            <a:avLst>
              <a:gd name="adj1" fmla="val 127799"/>
              <a:gd name="adj2" fmla="val 9415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 wrap="square" lIns="36000" tIns="7200" rIns="36000" bIns="7200" numCol="1" anchor="ctr" anchorCtr="0" compatLnSpc="1">
            <a:prstTxWarp prst="textNoShape">
              <a:avLst/>
            </a:prstTxWarp>
          </a:bodyPr>
          <a:lstStyle/>
          <a:p>
            <a:pPr algn="ctr" defTabSz="914395" eaLnBrk="0" hangingPunct="0"/>
            <a:r>
              <a:rPr kumimoji="0" lang="en-US" altLang="ja-JP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TDM,WDM</a:t>
            </a:r>
            <a:r>
              <a:rPr kumimoji="0" lang="ja-JP" altLang="en-US" sz="7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等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ctr" defTabSz="914395" eaLnBrk="0" hangingPunct="0"/>
            <a:r>
              <a:rPr kumimoji="0" lang="ja-JP" altLang="en-US" sz="7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論理パス</a:t>
            </a:r>
            <a:endParaRPr kumimoji="0" lang="en-US" altLang="ja-JP" sz="7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2856000" y="5854740"/>
            <a:ext cx="648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本調達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の範囲は、本学側の伝送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装置から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DC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側の</a:t>
            </a: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SINET6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パッチパネル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までである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endParaRPr lang="en-US" altLang="ja-JP" sz="105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監視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・保守、設置作業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、</a:t>
            </a:r>
            <a:r>
              <a:rPr lang="en-US" altLang="ja-JP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DC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側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のハウジング環境に関わる費用、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撤去費等が含まれる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。</a:t>
            </a:r>
            <a:endParaRPr lang="en-US" altLang="ja-JP" sz="1050" dirty="0" smtClean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endParaRPr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  <a:p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図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2. 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本調達の範囲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（専用回線及び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伝送装置周りの拡大イメージ）</a:t>
            </a:r>
            <a:r>
              <a:rPr lang="en-US" altLang="ja-JP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※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伝送装置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に多重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化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装置</a:t>
            </a:r>
            <a:r>
              <a:rPr lang="ja-JP" altLang="en-US" sz="1050" dirty="0">
                <a:latin typeface="Century" panose="02040604050505020304" pitchFamily="18" charset="0"/>
                <a:ea typeface="ＭＳ 明朝" panose="02020609040205080304" pitchFamily="17" charset="-128"/>
              </a:rPr>
              <a:t>を利用する</a:t>
            </a:r>
            <a:r>
              <a:rPr lang="ja-JP" altLang="en-US" sz="1050" dirty="0" smtClean="0">
                <a:latin typeface="Century" panose="02040604050505020304" pitchFamily="18" charset="0"/>
                <a:ea typeface="ＭＳ 明朝" panose="02020609040205080304" pitchFamily="17" charset="-128"/>
              </a:rPr>
              <a:t>場合</a:t>
            </a:r>
            <a:endParaRPr lang="ja-JP" altLang="en-US" sz="1050" dirty="0">
              <a:latin typeface="Century" panose="02040604050505020304" pitchFamily="18" charset="0"/>
              <a:ea typeface="ＭＳ 明朝" panose="02020609040205080304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0067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</TotalTime>
  <Words>370</Words>
  <Application>Microsoft Office PowerPoint</Application>
  <PresentationFormat>ワイド画面</PresentationFormat>
  <Paragraphs>71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  <vt:lpstr>PowerPoint プレゼンテーション</vt:lpstr>
    </vt:vector>
  </TitlesOfParts>
  <Company>National Institute of Informatics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NII</dc:creator>
  <cp:lastModifiedBy>NII</cp:lastModifiedBy>
  <cp:revision>57</cp:revision>
  <dcterms:created xsi:type="dcterms:W3CDTF">2014-12-01T07:18:09Z</dcterms:created>
  <dcterms:modified xsi:type="dcterms:W3CDTF">2021-08-10T06:42:54Z</dcterms:modified>
</cp:coreProperties>
</file>